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vml" ContentType="application/vnd.openxmlformats-officedocument.vmlDrawing"/>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1.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2.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notesMasterIdLst>
    <p:notesMasterId r:id="rId13"/>
  </p:notesMasterIdLst>
  <p:sldIdLst>
    <p:sldId id="256" r:id="rId2"/>
    <p:sldId id="257" r:id="rId3"/>
    <p:sldId id="332" r:id="rId4"/>
    <p:sldId id="328" r:id="rId5"/>
    <p:sldId id="340" r:id="rId6"/>
    <p:sldId id="341" r:id="rId7"/>
    <p:sldId id="326" r:id="rId8"/>
    <p:sldId id="321" r:id="rId9"/>
    <p:sldId id="323" r:id="rId10"/>
    <p:sldId id="342" r:id="rId11"/>
    <p:sldId id="286" r:id="rId12"/>
  </p:sldIdLst>
  <p:sldSz cx="9144000" cy="6858000" type="screen4x3"/>
  <p:notesSz cx="6858000" cy="971391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Liam Burke" initials="LB" lastIdx="1" clrIdx="0">
    <p:extLst>
      <p:ext uri="{19B8F6BF-5375-455C-9EA6-DF929625EA0E}">
        <p15:presenceInfo xmlns:p15="http://schemas.microsoft.com/office/powerpoint/2012/main" userId="3d3fec6a88ef445a"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015527C-C446-4A00-B0ED-36FB818BD0AE}" v="364" dt="2020-08-19T12:54:42.184"/>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0" d="100"/>
          <a:sy n="40" d="100"/>
        </p:scale>
        <p:origin x="1386" y="54"/>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19" Type="http://schemas.microsoft.com/office/2015/10/relationships/revisionInfo" Target="revisionInfo.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commentAuthors" Target="commentAuthor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E71853E8-AF23-43A6-8FE7-F6FC8889CBAA}" type="doc">
      <dgm:prSet loTypeId="urn:microsoft.com/office/officeart/2005/8/layout/hierarchy6" loCatId="hierarchy" qsTypeId="urn:microsoft.com/office/officeart/2005/8/quickstyle/simple1" qsCatId="simple" csTypeId="urn:microsoft.com/office/officeart/2005/8/colors/accent1_2" csCatId="accent1" phldr="1"/>
      <dgm:spPr/>
      <dgm:t>
        <a:bodyPr/>
        <a:lstStyle/>
        <a:p>
          <a:endParaRPr lang="en-GB"/>
        </a:p>
      </dgm:t>
    </dgm:pt>
    <dgm:pt modelId="{2B24F231-7C65-43A2-8E86-B15AEE5DD789}">
      <dgm:prSet phldrT="[Text]"/>
      <dgm:spPr/>
      <dgm:t>
        <a:bodyPr/>
        <a:lstStyle/>
        <a:p>
          <a:r>
            <a:rPr lang="en-GB" dirty="0"/>
            <a:t>Revenue &amp; Cost Leader</a:t>
          </a:r>
        </a:p>
      </dgm:t>
    </dgm:pt>
    <dgm:pt modelId="{68FDBFE3-F997-4797-BC20-F473C5AEEDAB}" type="parTrans" cxnId="{37753C53-0130-4EF3-95C4-F2342B5D0B27}">
      <dgm:prSet/>
      <dgm:spPr/>
      <dgm:t>
        <a:bodyPr/>
        <a:lstStyle/>
        <a:p>
          <a:endParaRPr lang="en-GB"/>
        </a:p>
      </dgm:t>
    </dgm:pt>
    <dgm:pt modelId="{6A6B6265-42DC-4020-A45E-8F46EF3C5739}" type="sibTrans" cxnId="{37753C53-0130-4EF3-95C4-F2342B5D0B27}">
      <dgm:prSet/>
      <dgm:spPr/>
      <dgm:t>
        <a:bodyPr/>
        <a:lstStyle/>
        <a:p>
          <a:endParaRPr lang="en-GB"/>
        </a:p>
      </dgm:t>
    </dgm:pt>
    <dgm:pt modelId="{2695AEDF-2A4D-4645-9BE9-EDE798511FD2}">
      <dgm:prSet phldrT="[Text]"/>
      <dgm:spPr/>
      <dgm:t>
        <a:bodyPr/>
        <a:lstStyle/>
        <a:p>
          <a:r>
            <a:rPr lang="en-GB" dirty="0"/>
            <a:t>Revenue and Cost Manager</a:t>
          </a:r>
        </a:p>
      </dgm:t>
    </dgm:pt>
    <dgm:pt modelId="{CD45C87F-F939-45FF-B2E8-31EF717AC84F}" type="parTrans" cxnId="{7D830C85-E157-46D8-978A-576566FDE508}">
      <dgm:prSet/>
      <dgm:spPr/>
      <dgm:t>
        <a:bodyPr/>
        <a:lstStyle/>
        <a:p>
          <a:endParaRPr lang="en-GB"/>
        </a:p>
      </dgm:t>
    </dgm:pt>
    <dgm:pt modelId="{707BBFBA-CB77-448F-A63C-CAD7D47559A0}" type="sibTrans" cxnId="{7D830C85-E157-46D8-978A-576566FDE508}">
      <dgm:prSet/>
      <dgm:spPr/>
      <dgm:t>
        <a:bodyPr/>
        <a:lstStyle/>
        <a:p>
          <a:endParaRPr lang="en-GB"/>
        </a:p>
      </dgm:t>
    </dgm:pt>
    <dgm:pt modelId="{5F1BB245-7418-42E1-ADC6-C899D46FC4B1}">
      <dgm:prSet phldrT="[Text]"/>
      <dgm:spPr/>
      <dgm:t>
        <a:bodyPr/>
        <a:lstStyle/>
        <a:p>
          <a:r>
            <a:rPr lang="en-GB" dirty="0"/>
            <a:t>Demand &amp; Cost Reporter</a:t>
          </a:r>
        </a:p>
      </dgm:t>
    </dgm:pt>
    <dgm:pt modelId="{B36A635C-9782-4264-8A13-1011484C3494}" type="parTrans" cxnId="{F0534E22-100E-4CFE-BAAF-10455994B9A9}">
      <dgm:prSet/>
      <dgm:spPr/>
      <dgm:t>
        <a:bodyPr/>
        <a:lstStyle/>
        <a:p>
          <a:endParaRPr lang="en-GB"/>
        </a:p>
      </dgm:t>
    </dgm:pt>
    <dgm:pt modelId="{EDF5F05D-1506-4C4E-841B-4D0ADD5C11A8}" type="sibTrans" cxnId="{F0534E22-100E-4CFE-BAAF-10455994B9A9}">
      <dgm:prSet/>
      <dgm:spPr/>
      <dgm:t>
        <a:bodyPr/>
        <a:lstStyle/>
        <a:p>
          <a:endParaRPr lang="en-GB"/>
        </a:p>
      </dgm:t>
    </dgm:pt>
    <dgm:pt modelId="{277E0AB3-504E-4D8F-A2D2-3D5D4135CE76}">
      <dgm:prSet phldrT="[Text]"/>
      <dgm:spPr/>
      <dgm:t>
        <a:bodyPr/>
        <a:lstStyle/>
        <a:p>
          <a:r>
            <a:rPr lang="en-GB" dirty="0"/>
            <a:t>Demand &amp; Cost Reporter</a:t>
          </a:r>
        </a:p>
      </dgm:t>
    </dgm:pt>
    <dgm:pt modelId="{FD0D2E6F-5421-45CF-926E-7695D2C66852}" type="parTrans" cxnId="{23394B6C-9D98-4BBD-9433-5900D909FAF5}">
      <dgm:prSet/>
      <dgm:spPr/>
      <dgm:t>
        <a:bodyPr/>
        <a:lstStyle/>
        <a:p>
          <a:endParaRPr lang="en-GB"/>
        </a:p>
      </dgm:t>
    </dgm:pt>
    <dgm:pt modelId="{C912328C-FE35-4FF5-A09F-325437FAC9D7}" type="sibTrans" cxnId="{23394B6C-9D98-4BBD-9433-5900D909FAF5}">
      <dgm:prSet/>
      <dgm:spPr/>
      <dgm:t>
        <a:bodyPr/>
        <a:lstStyle/>
        <a:p>
          <a:endParaRPr lang="en-GB"/>
        </a:p>
      </dgm:t>
    </dgm:pt>
    <dgm:pt modelId="{ED6CE5B6-FCBF-44FB-890E-B20570F21C40}">
      <dgm:prSet phldrT="[Text]"/>
      <dgm:spPr/>
      <dgm:t>
        <a:bodyPr/>
        <a:lstStyle/>
        <a:p>
          <a:r>
            <a:rPr lang="en-GB" dirty="0"/>
            <a:t>Revenue &amp; Cost Manager</a:t>
          </a:r>
        </a:p>
      </dgm:t>
    </dgm:pt>
    <dgm:pt modelId="{B89FA93B-CABE-4C91-96C4-CAE15AC33981}" type="parTrans" cxnId="{4221F63C-8BC1-44C1-88C8-DA1213D3AD18}">
      <dgm:prSet/>
      <dgm:spPr/>
      <dgm:t>
        <a:bodyPr/>
        <a:lstStyle/>
        <a:p>
          <a:endParaRPr lang="en-GB"/>
        </a:p>
      </dgm:t>
    </dgm:pt>
    <dgm:pt modelId="{F902E923-A067-47EF-9742-B330DC55BE29}" type="sibTrans" cxnId="{4221F63C-8BC1-44C1-88C8-DA1213D3AD18}">
      <dgm:prSet/>
      <dgm:spPr/>
      <dgm:t>
        <a:bodyPr/>
        <a:lstStyle/>
        <a:p>
          <a:endParaRPr lang="en-GB"/>
        </a:p>
      </dgm:t>
    </dgm:pt>
    <dgm:pt modelId="{619E2F11-0084-48DA-8F86-0956C54DC245}">
      <dgm:prSet phldrT="[Text]"/>
      <dgm:spPr/>
      <dgm:t>
        <a:bodyPr/>
        <a:lstStyle/>
        <a:p>
          <a:r>
            <a:rPr lang="en-GB" dirty="0"/>
            <a:t>Demand &amp; Cost Reporter</a:t>
          </a:r>
        </a:p>
      </dgm:t>
    </dgm:pt>
    <dgm:pt modelId="{5B6B1601-0AAB-4885-B05D-97764EC3D5CD}" type="parTrans" cxnId="{C5E95115-C6B9-4AA6-BF9A-E12BA571413A}">
      <dgm:prSet/>
      <dgm:spPr/>
      <dgm:t>
        <a:bodyPr/>
        <a:lstStyle/>
        <a:p>
          <a:endParaRPr lang="en-GB"/>
        </a:p>
      </dgm:t>
    </dgm:pt>
    <dgm:pt modelId="{96B991B3-8367-43DC-A74D-7EB1E47B38B0}" type="sibTrans" cxnId="{C5E95115-C6B9-4AA6-BF9A-E12BA571413A}">
      <dgm:prSet/>
      <dgm:spPr/>
      <dgm:t>
        <a:bodyPr/>
        <a:lstStyle/>
        <a:p>
          <a:endParaRPr lang="en-GB"/>
        </a:p>
      </dgm:t>
    </dgm:pt>
    <dgm:pt modelId="{9D59C952-3BA6-47D3-80E4-61B0D5E48FE9}">
      <dgm:prSet phldrT="[Text]"/>
      <dgm:spPr/>
      <dgm:t>
        <a:bodyPr/>
        <a:lstStyle/>
        <a:p>
          <a:r>
            <a:rPr lang="en-GB" dirty="0"/>
            <a:t>Business model</a:t>
          </a:r>
        </a:p>
      </dgm:t>
    </dgm:pt>
    <dgm:pt modelId="{B2FBF68D-E9C1-4643-8CA7-D942A7211202}" type="parTrans" cxnId="{D6889B09-8076-4594-A558-4E3ED6C6D675}">
      <dgm:prSet/>
      <dgm:spPr/>
      <dgm:t>
        <a:bodyPr/>
        <a:lstStyle/>
        <a:p>
          <a:endParaRPr lang="en-GB"/>
        </a:p>
      </dgm:t>
    </dgm:pt>
    <dgm:pt modelId="{5147BDA4-AB24-465E-AE17-A0A6678C2845}" type="sibTrans" cxnId="{D6889B09-8076-4594-A558-4E3ED6C6D675}">
      <dgm:prSet/>
      <dgm:spPr/>
      <dgm:t>
        <a:bodyPr/>
        <a:lstStyle/>
        <a:p>
          <a:endParaRPr lang="en-GB"/>
        </a:p>
      </dgm:t>
    </dgm:pt>
    <dgm:pt modelId="{EB439674-49D6-400F-A6C4-207AE61749C3}">
      <dgm:prSet phldrT="[Text]"/>
      <dgm:spPr/>
      <dgm:t>
        <a:bodyPr/>
        <a:lstStyle/>
        <a:p>
          <a:r>
            <a:rPr lang="en-GB" dirty="0"/>
            <a:t>Operating model</a:t>
          </a:r>
        </a:p>
      </dgm:t>
    </dgm:pt>
    <dgm:pt modelId="{46A1C52A-95E0-4D73-AEB5-D4D70325919B}" type="parTrans" cxnId="{EC63C8EE-3B0F-4BFB-B4D3-E33A14B6039B}">
      <dgm:prSet/>
      <dgm:spPr/>
      <dgm:t>
        <a:bodyPr/>
        <a:lstStyle/>
        <a:p>
          <a:endParaRPr lang="en-GB"/>
        </a:p>
      </dgm:t>
    </dgm:pt>
    <dgm:pt modelId="{FA1D75E3-3C86-47A2-8389-855B39B5FF52}" type="sibTrans" cxnId="{EC63C8EE-3B0F-4BFB-B4D3-E33A14B6039B}">
      <dgm:prSet/>
      <dgm:spPr/>
      <dgm:t>
        <a:bodyPr/>
        <a:lstStyle/>
        <a:p>
          <a:endParaRPr lang="en-GB"/>
        </a:p>
      </dgm:t>
    </dgm:pt>
    <dgm:pt modelId="{65C14298-D846-48D9-9C02-BC1C30A19D53}">
      <dgm:prSet phldrT="[Text]"/>
      <dgm:spPr/>
      <dgm:t>
        <a:bodyPr/>
        <a:lstStyle/>
        <a:p>
          <a:r>
            <a:rPr lang="en-GB" dirty="0"/>
            <a:t>Task management</a:t>
          </a:r>
        </a:p>
      </dgm:t>
    </dgm:pt>
    <dgm:pt modelId="{AB69DE27-2EFF-4EEE-AF9E-DA81F5BE9AA8}" type="parTrans" cxnId="{84348CE1-E87C-40D0-9D07-9FF935299607}">
      <dgm:prSet/>
      <dgm:spPr/>
      <dgm:t>
        <a:bodyPr/>
        <a:lstStyle/>
        <a:p>
          <a:endParaRPr lang="en-GB"/>
        </a:p>
      </dgm:t>
    </dgm:pt>
    <dgm:pt modelId="{B3342FEC-DCC6-46CC-AD7A-3526768488D5}" type="sibTrans" cxnId="{84348CE1-E87C-40D0-9D07-9FF935299607}">
      <dgm:prSet/>
      <dgm:spPr/>
      <dgm:t>
        <a:bodyPr/>
        <a:lstStyle/>
        <a:p>
          <a:endParaRPr lang="en-GB"/>
        </a:p>
      </dgm:t>
    </dgm:pt>
    <dgm:pt modelId="{10022EBD-203E-4471-AE99-960603143A13}">
      <dgm:prSet/>
      <dgm:spPr/>
      <dgm:t>
        <a:bodyPr/>
        <a:lstStyle/>
        <a:p>
          <a:r>
            <a:rPr lang="en-GB" dirty="0"/>
            <a:t>Task Leader</a:t>
          </a:r>
        </a:p>
      </dgm:t>
    </dgm:pt>
    <dgm:pt modelId="{E2FF1D82-314A-4EE8-A0CA-E66CE089DC4C}" type="parTrans" cxnId="{2C7A9CDC-327B-45B2-BC65-60AE36CBDA62}">
      <dgm:prSet/>
      <dgm:spPr/>
      <dgm:t>
        <a:bodyPr/>
        <a:lstStyle/>
        <a:p>
          <a:endParaRPr lang="en-GB"/>
        </a:p>
      </dgm:t>
    </dgm:pt>
    <dgm:pt modelId="{7EAA55AC-D1C0-46F7-9371-7A0D189D280F}" type="sibTrans" cxnId="{2C7A9CDC-327B-45B2-BC65-60AE36CBDA62}">
      <dgm:prSet/>
      <dgm:spPr/>
      <dgm:t>
        <a:bodyPr/>
        <a:lstStyle/>
        <a:p>
          <a:endParaRPr lang="en-GB"/>
        </a:p>
      </dgm:t>
    </dgm:pt>
    <dgm:pt modelId="{7A0B1A7F-4568-4414-89F1-910CE3F2D85A}">
      <dgm:prSet/>
      <dgm:spPr/>
      <dgm:t>
        <a:bodyPr/>
        <a:lstStyle/>
        <a:p>
          <a:r>
            <a:rPr lang="en-GB" dirty="0"/>
            <a:t>Task Leader</a:t>
          </a:r>
        </a:p>
      </dgm:t>
    </dgm:pt>
    <dgm:pt modelId="{7CCD76DD-CCEC-4C72-8EAF-5106D7645067}" type="parTrans" cxnId="{6D48E7B9-DD2B-4624-8F1F-6067338B1967}">
      <dgm:prSet/>
      <dgm:spPr/>
      <dgm:t>
        <a:bodyPr/>
        <a:lstStyle/>
        <a:p>
          <a:endParaRPr lang="en-GB"/>
        </a:p>
      </dgm:t>
    </dgm:pt>
    <dgm:pt modelId="{84CC031C-B849-4EF7-B78E-7BFEAF84FBF1}" type="sibTrans" cxnId="{6D48E7B9-DD2B-4624-8F1F-6067338B1967}">
      <dgm:prSet/>
      <dgm:spPr/>
      <dgm:t>
        <a:bodyPr/>
        <a:lstStyle/>
        <a:p>
          <a:endParaRPr lang="en-GB"/>
        </a:p>
      </dgm:t>
    </dgm:pt>
    <dgm:pt modelId="{6F2647FD-871A-4EAA-952C-146A6B93FC1A}">
      <dgm:prSet/>
      <dgm:spPr/>
      <dgm:t>
        <a:bodyPr/>
        <a:lstStyle/>
        <a:p>
          <a:r>
            <a:rPr lang="en-GB" dirty="0"/>
            <a:t>Task Leader</a:t>
          </a:r>
        </a:p>
      </dgm:t>
    </dgm:pt>
    <dgm:pt modelId="{83BF2296-14AD-4008-852D-663695ACD8EE}" type="parTrans" cxnId="{ABFF7F7A-00A4-478D-BC88-01D9769ED64B}">
      <dgm:prSet/>
      <dgm:spPr/>
      <dgm:t>
        <a:bodyPr/>
        <a:lstStyle/>
        <a:p>
          <a:endParaRPr lang="en-GB"/>
        </a:p>
      </dgm:t>
    </dgm:pt>
    <dgm:pt modelId="{3F2E1CD9-1E48-4587-98BE-56B64C7002D4}" type="sibTrans" cxnId="{ABFF7F7A-00A4-478D-BC88-01D9769ED64B}">
      <dgm:prSet/>
      <dgm:spPr/>
      <dgm:t>
        <a:bodyPr/>
        <a:lstStyle/>
        <a:p>
          <a:endParaRPr lang="en-GB"/>
        </a:p>
      </dgm:t>
    </dgm:pt>
    <dgm:pt modelId="{82C8736C-6779-498A-B1AF-469625A40AD5}" type="pres">
      <dgm:prSet presAssocID="{E71853E8-AF23-43A6-8FE7-F6FC8889CBAA}" presName="mainComposite" presStyleCnt="0">
        <dgm:presLayoutVars>
          <dgm:chPref val="1"/>
          <dgm:dir/>
          <dgm:animOne val="branch"/>
          <dgm:animLvl val="lvl"/>
          <dgm:resizeHandles val="exact"/>
        </dgm:presLayoutVars>
      </dgm:prSet>
      <dgm:spPr/>
    </dgm:pt>
    <dgm:pt modelId="{7525F393-C392-46A6-A938-94D963E1D026}" type="pres">
      <dgm:prSet presAssocID="{E71853E8-AF23-43A6-8FE7-F6FC8889CBAA}" presName="hierFlow" presStyleCnt="0"/>
      <dgm:spPr/>
    </dgm:pt>
    <dgm:pt modelId="{90698659-9731-46D8-85EA-92BEC3956B8A}" type="pres">
      <dgm:prSet presAssocID="{E71853E8-AF23-43A6-8FE7-F6FC8889CBAA}" presName="firstBuf" presStyleCnt="0"/>
      <dgm:spPr/>
    </dgm:pt>
    <dgm:pt modelId="{FEF7AF1D-6A8F-49C8-AD11-A7E91D5AA565}" type="pres">
      <dgm:prSet presAssocID="{E71853E8-AF23-43A6-8FE7-F6FC8889CBAA}" presName="hierChild1" presStyleCnt="0">
        <dgm:presLayoutVars>
          <dgm:chPref val="1"/>
          <dgm:animOne val="branch"/>
          <dgm:animLvl val="lvl"/>
        </dgm:presLayoutVars>
      </dgm:prSet>
      <dgm:spPr/>
    </dgm:pt>
    <dgm:pt modelId="{A0A5ACE8-469F-4E51-98B6-EF48486EE91F}" type="pres">
      <dgm:prSet presAssocID="{2B24F231-7C65-43A2-8E86-B15AEE5DD789}" presName="Name14" presStyleCnt="0"/>
      <dgm:spPr/>
    </dgm:pt>
    <dgm:pt modelId="{3C308C53-ACDD-4442-A5AA-7C2F8825FCEB}" type="pres">
      <dgm:prSet presAssocID="{2B24F231-7C65-43A2-8E86-B15AEE5DD789}" presName="level1Shape" presStyleLbl="node0" presStyleIdx="0" presStyleCnt="1">
        <dgm:presLayoutVars>
          <dgm:chPref val="3"/>
        </dgm:presLayoutVars>
      </dgm:prSet>
      <dgm:spPr/>
    </dgm:pt>
    <dgm:pt modelId="{1ACB6FBC-5379-4501-A065-A5511DC09977}" type="pres">
      <dgm:prSet presAssocID="{2B24F231-7C65-43A2-8E86-B15AEE5DD789}" presName="hierChild2" presStyleCnt="0"/>
      <dgm:spPr/>
    </dgm:pt>
    <dgm:pt modelId="{4A19AC17-C9D6-4260-AF1F-813990803ED1}" type="pres">
      <dgm:prSet presAssocID="{CD45C87F-F939-45FF-B2E8-31EF717AC84F}" presName="Name19" presStyleLbl="parChTrans1D2" presStyleIdx="0" presStyleCnt="2"/>
      <dgm:spPr/>
    </dgm:pt>
    <dgm:pt modelId="{D06A5FE2-EA01-43B9-BA33-7984A398D256}" type="pres">
      <dgm:prSet presAssocID="{2695AEDF-2A4D-4645-9BE9-EDE798511FD2}" presName="Name21" presStyleCnt="0"/>
      <dgm:spPr/>
    </dgm:pt>
    <dgm:pt modelId="{8740641E-E93E-48C1-A491-A223CDE95E37}" type="pres">
      <dgm:prSet presAssocID="{2695AEDF-2A4D-4645-9BE9-EDE798511FD2}" presName="level2Shape" presStyleLbl="node2" presStyleIdx="0" presStyleCnt="2"/>
      <dgm:spPr/>
    </dgm:pt>
    <dgm:pt modelId="{C20C7793-657C-4890-BCB0-34AF423242D0}" type="pres">
      <dgm:prSet presAssocID="{2695AEDF-2A4D-4645-9BE9-EDE798511FD2}" presName="hierChild3" presStyleCnt="0"/>
      <dgm:spPr/>
    </dgm:pt>
    <dgm:pt modelId="{5CDE9FB5-9116-428A-A791-46DA3AE1DC51}" type="pres">
      <dgm:prSet presAssocID="{B36A635C-9782-4264-8A13-1011484C3494}" presName="Name19" presStyleLbl="parChTrans1D3" presStyleIdx="0" presStyleCnt="3"/>
      <dgm:spPr/>
    </dgm:pt>
    <dgm:pt modelId="{F85BCB82-C76E-471A-96A0-DF8FB9B3DCC4}" type="pres">
      <dgm:prSet presAssocID="{5F1BB245-7418-42E1-ADC6-C899D46FC4B1}" presName="Name21" presStyleCnt="0"/>
      <dgm:spPr/>
    </dgm:pt>
    <dgm:pt modelId="{7425A8BC-86BA-4780-8CFF-C0E24E1DF8F0}" type="pres">
      <dgm:prSet presAssocID="{5F1BB245-7418-42E1-ADC6-C899D46FC4B1}" presName="level2Shape" presStyleLbl="node3" presStyleIdx="0" presStyleCnt="3"/>
      <dgm:spPr/>
    </dgm:pt>
    <dgm:pt modelId="{BAE84D23-DACC-4B3C-899D-9220CDDF10E2}" type="pres">
      <dgm:prSet presAssocID="{5F1BB245-7418-42E1-ADC6-C899D46FC4B1}" presName="hierChild3" presStyleCnt="0"/>
      <dgm:spPr/>
    </dgm:pt>
    <dgm:pt modelId="{6D8111CB-89B7-49D6-AD53-DCE1154058C8}" type="pres">
      <dgm:prSet presAssocID="{E2FF1D82-314A-4EE8-A0CA-E66CE089DC4C}" presName="Name19" presStyleLbl="parChTrans1D4" presStyleIdx="0" presStyleCnt="3"/>
      <dgm:spPr/>
    </dgm:pt>
    <dgm:pt modelId="{B1F1EBB5-2A1B-4E60-A4F9-B661BD46DC3D}" type="pres">
      <dgm:prSet presAssocID="{10022EBD-203E-4471-AE99-960603143A13}" presName="Name21" presStyleCnt="0"/>
      <dgm:spPr/>
    </dgm:pt>
    <dgm:pt modelId="{0891BC7A-0A6E-47DF-BA93-0C457742C997}" type="pres">
      <dgm:prSet presAssocID="{10022EBD-203E-4471-AE99-960603143A13}" presName="level2Shape" presStyleLbl="node4" presStyleIdx="0" presStyleCnt="3"/>
      <dgm:spPr/>
    </dgm:pt>
    <dgm:pt modelId="{D5475233-BC2E-4475-BE67-6D7FA609EC0E}" type="pres">
      <dgm:prSet presAssocID="{10022EBD-203E-4471-AE99-960603143A13}" presName="hierChild3" presStyleCnt="0"/>
      <dgm:spPr/>
    </dgm:pt>
    <dgm:pt modelId="{0319ED40-1661-436D-9946-07BDC8422116}" type="pres">
      <dgm:prSet presAssocID="{FD0D2E6F-5421-45CF-926E-7695D2C66852}" presName="Name19" presStyleLbl="parChTrans1D3" presStyleIdx="1" presStyleCnt="3"/>
      <dgm:spPr/>
    </dgm:pt>
    <dgm:pt modelId="{1E59D185-E56A-41EF-957D-5F662B98594F}" type="pres">
      <dgm:prSet presAssocID="{277E0AB3-504E-4D8F-A2D2-3D5D4135CE76}" presName="Name21" presStyleCnt="0"/>
      <dgm:spPr/>
    </dgm:pt>
    <dgm:pt modelId="{00F53EDA-5ABF-47D0-9CED-3A73E9FC7EDE}" type="pres">
      <dgm:prSet presAssocID="{277E0AB3-504E-4D8F-A2D2-3D5D4135CE76}" presName="level2Shape" presStyleLbl="node3" presStyleIdx="1" presStyleCnt="3"/>
      <dgm:spPr/>
    </dgm:pt>
    <dgm:pt modelId="{AD05FF43-E029-4181-8D65-411BEEC5A9F5}" type="pres">
      <dgm:prSet presAssocID="{277E0AB3-504E-4D8F-A2D2-3D5D4135CE76}" presName="hierChild3" presStyleCnt="0"/>
      <dgm:spPr/>
    </dgm:pt>
    <dgm:pt modelId="{8E62DCA1-D96A-4D7F-BDB4-7283DE2EA935}" type="pres">
      <dgm:prSet presAssocID="{7CCD76DD-CCEC-4C72-8EAF-5106D7645067}" presName="Name19" presStyleLbl="parChTrans1D4" presStyleIdx="1" presStyleCnt="3"/>
      <dgm:spPr/>
    </dgm:pt>
    <dgm:pt modelId="{C7E03F46-9DC9-4525-82B9-CDDD0E2EB4C4}" type="pres">
      <dgm:prSet presAssocID="{7A0B1A7F-4568-4414-89F1-910CE3F2D85A}" presName="Name21" presStyleCnt="0"/>
      <dgm:spPr/>
    </dgm:pt>
    <dgm:pt modelId="{DA491168-671D-4B8F-A19D-D7724E0D1549}" type="pres">
      <dgm:prSet presAssocID="{7A0B1A7F-4568-4414-89F1-910CE3F2D85A}" presName="level2Shape" presStyleLbl="node4" presStyleIdx="1" presStyleCnt="3"/>
      <dgm:spPr/>
    </dgm:pt>
    <dgm:pt modelId="{357B466D-B79A-41D8-A8B6-E814ADE206C5}" type="pres">
      <dgm:prSet presAssocID="{7A0B1A7F-4568-4414-89F1-910CE3F2D85A}" presName="hierChild3" presStyleCnt="0"/>
      <dgm:spPr/>
    </dgm:pt>
    <dgm:pt modelId="{4F55FC83-FB97-4CB8-AB34-2DE027D60239}" type="pres">
      <dgm:prSet presAssocID="{B89FA93B-CABE-4C91-96C4-CAE15AC33981}" presName="Name19" presStyleLbl="parChTrans1D2" presStyleIdx="1" presStyleCnt="2"/>
      <dgm:spPr/>
    </dgm:pt>
    <dgm:pt modelId="{06781B28-5F3D-4E97-9F55-B5046D2DC383}" type="pres">
      <dgm:prSet presAssocID="{ED6CE5B6-FCBF-44FB-890E-B20570F21C40}" presName="Name21" presStyleCnt="0"/>
      <dgm:spPr/>
    </dgm:pt>
    <dgm:pt modelId="{ED0116A1-882F-43AA-BBB2-B08792B03266}" type="pres">
      <dgm:prSet presAssocID="{ED6CE5B6-FCBF-44FB-890E-B20570F21C40}" presName="level2Shape" presStyleLbl="node2" presStyleIdx="1" presStyleCnt="2"/>
      <dgm:spPr/>
    </dgm:pt>
    <dgm:pt modelId="{47451EFB-4E96-49CA-9B32-7FA0544DEA41}" type="pres">
      <dgm:prSet presAssocID="{ED6CE5B6-FCBF-44FB-890E-B20570F21C40}" presName="hierChild3" presStyleCnt="0"/>
      <dgm:spPr/>
    </dgm:pt>
    <dgm:pt modelId="{FD514FC3-A269-4D61-B715-0D1B0DCCEC78}" type="pres">
      <dgm:prSet presAssocID="{5B6B1601-0AAB-4885-B05D-97764EC3D5CD}" presName="Name19" presStyleLbl="parChTrans1D3" presStyleIdx="2" presStyleCnt="3"/>
      <dgm:spPr/>
    </dgm:pt>
    <dgm:pt modelId="{4A9CAD1A-A643-43AA-AA48-5002928A8331}" type="pres">
      <dgm:prSet presAssocID="{619E2F11-0084-48DA-8F86-0956C54DC245}" presName="Name21" presStyleCnt="0"/>
      <dgm:spPr/>
    </dgm:pt>
    <dgm:pt modelId="{58991E9C-532A-4D44-BD9D-A89CABA0FBC9}" type="pres">
      <dgm:prSet presAssocID="{619E2F11-0084-48DA-8F86-0956C54DC245}" presName="level2Shape" presStyleLbl="node3" presStyleIdx="2" presStyleCnt="3"/>
      <dgm:spPr/>
    </dgm:pt>
    <dgm:pt modelId="{CFDAA047-4234-42DB-835C-227DE0ACC865}" type="pres">
      <dgm:prSet presAssocID="{619E2F11-0084-48DA-8F86-0956C54DC245}" presName="hierChild3" presStyleCnt="0"/>
      <dgm:spPr/>
    </dgm:pt>
    <dgm:pt modelId="{3D1E46FB-EAB9-479C-AF64-EC26AB062A9F}" type="pres">
      <dgm:prSet presAssocID="{83BF2296-14AD-4008-852D-663695ACD8EE}" presName="Name19" presStyleLbl="parChTrans1D4" presStyleIdx="2" presStyleCnt="3"/>
      <dgm:spPr/>
    </dgm:pt>
    <dgm:pt modelId="{9A70EF36-C4B4-41FB-9059-5151D8AA1302}" type="pres">
      <dgm:prSet presAssocID="{6F2647FD-871A-4EAA-952C-146A6B93FC1A}" presName="Name21" presStyleCnt="0"/>
      <dgm:spPr/>
    </dgm:pt>
    <dgm:pt modelId="{F7545F78-5165-40F7-908F-A7C403993C05}" type="pres">
      <dgm:prSet presAssocID="{6F2647FD-871A-4EAA-952C-146A6B93FC1A}" presName="level2Shape" presStyleLbl="node4" presStyleIdx="2" presStyleCnt="3"/>
      <dgm:spPr/>
    </dgm:pt>
    <dgm:pt modelId="{8F7B0527-E590-4BA3-8578-226B1384B8B9}" type="pres">
      <dgm:prSet presAssocID="{6F2647FD-871A-4EAA-952C-146A6B93FC1A}" presName="hierChild3" presStyleCnt="0"/>
      <dgm:spPr/>
    </dgm:pt>
    <dgm:pt modelId="{193B914C-DF91-480D-8AF5-78282974CCDE}" type="pres">
      <dgm:prSet presAssocID="{E71853E8-AF23-43A6-8FE7-F6FC8889CBAA}" presName="bgShapesFlow" presStyleCnt="0"/>
      <dgm:spPr/>
    </dgm:pt>
    <dgm:pt modelId="{1168369B-43ED-4006-922C-5B45ED0CFD65}" type="pres">
      <dgm:prSet presAssocID="{9D59C952-3BA6-47D3-80E4-61B0D5E48FE9}" presName="rectComp" presStyleCnt="0"/>
      <dgm:spPr/>
    </dgm:pt>
    <dgm:pt modelId="{D1625A94-2C42-4168-8DD7-189AA14A5C29}" type="pres">
      <dgm:prSet presAssocID="{9D59C952-3BA6-47D3-80E4-61B0D5E48FE9}" presName="bgRect" presStyleLbl="bgShp" presStyleIdx="0" presStyleCnt="3"/>
      <dgm:spPr/>
    </dgm:pt>
    <dgm:pt modelId="{795481BF-A183-40DA-9716-DD0B44A62D15}" type="pres">
      <dgm:prSet presAssocID="{9D59C952-3BA6-47D3-80E4-61B0D5E48FE9}" presName="bgRectTx" presStyleLbl="bgShp" presStyleIdx="0" presStyleCnt="3">
        <dgm:presLayoutVars>
          <dgm:bulletEnabled val="1"/>
        </dgm:presLayoutVars>
      </dgm:prSet>
      <dgm:spPr/>
    </dgm:pt>
    <dgm:pt modelId="{C8430CB2-06D7-418F-B9D9-FA2EA7523F56}" type="pres">
      <dgm:prSet presAssocID="{9D59C952-3BA6-47D3-80E4-61B0D5E48FE9}" presName="spComp" presStyleCnt="0"/>
      <dgm:spPr/>
    </dgm:pt>
    <dgm:pt modelId="{B98DF2F6-B728-4CE2-A339-DD72070D0A98}" type="pres">
      <dgm:prSet presAssocID="{9D59C952-3BA6-47D3-80E4-61B0D5E48FE9}" presName="vSp" presStyleCnt="0"/>
      <dgm:spPr/>
    </dgm:pt>
    <dgm:pt modelId="{CBB7C44A-AB3B-4A34-B3F8-A4B70658BB4F}" type="pres">
      <dgm:prSet presAssocID="{EB439674-49D6-400F-A6C4-207AE61749C3}" presName="rectComp" presStyleCnt="0"/>
      <dgm:spPr/>
    </dgm:pt>
    <dgm:pt modelId="{9E157CFF-4169-4472-A702-3C2F0F840AB0}" type="pres">
      <dgm:prSet presAssocID="{EB439674-49D6-400F-A6C4-207AE61749C3}" presName="bgRect" presStyleLbl="bgShp" presStyleIdx="1" presStyleCnt="3"/>
      <dgm:spPr/>
    </dgm:pt>
    <dgm:pt modelId="{A339DB47-3C74-4E61-B19C-36790CE0A719}" type="pres">
      <dgm:prSet presAssocID="{EB439674-49D6-400F-A6C4-207AE61749C3}" presName="bgRectTx" presStyleLbl="bgShp" presStyleIdx="1" presStyleCnt="3">
        <dgm:presLayoutVars>
          <dgm:bulletEnabled val="1"/>
        </dgm:presLayoutVars>
      </dgm:prSet>
      <dgm:spPr/>
    </dgm:pt>
    <dgm:pt modelId="{05259A62-E443-4A62-B9A7-69D6F3D91FE4}" type="pres">
      <dgm:prSet presAssocID="{EB439674-49D6-400F-A6C4-207AE61749C3}" presName="spComp" presStyleCnt="0"/>
      <dgm:spPr/>
    </dgm:pt>
    <dgm:pt modelId="{252B4923-0E85-42CA-B991-E630075F1AF7}" type="pres">
      <dgm:prSet presAssocID="{EB439674-49D6-400F-A6C4-207AE61749C3}" presName="vSp" presStyleCnt="0"/>
      <dgm:spPr/>
    </dgm:pt>
    <dgm:pt modelId="{45C6913E-6BAC-4C36-9598-9F6456A2B49F}" type="pres">
      <dgm:prSet presAssocID="{65C14298-D846-48D9-9C02-BC1C30A19D53}" presName="rectComp" presStyleCnt="0"/>
      <dgm:spPr/>
    </dgm:pt>
    <dgm:pt modelId="{83C9C47D-C423-4AE7-9AFB-1E1B393B2590}" type="pres">
      <dgm:prSet presAssocID="{65C14298-D846-48D9-9C02-BC1C30A19D53}" presName="bgRect" presStyleLbl="bgShp" presStyleIdx="2" presStyleCnt="3"/>
      <dgm:spPr/>
    </dgm:pt>
    <dgm:pt modelId="{D72E7F86-1A13-4F27-BCAF-3B3A647C168B}" type="pres">
      <dgm:prSet presAssocID="{65C14298-D846-48D9-9C02-BC1C30A19D53}" presName="bgRectTx" presStyleLbl="bgShp" presStyleIdx="2" presStyleCnt="3">
        <dgm:presLayoutVars>
          <dgm:bulletEnabled val="1"/>
        </dgm:presLayoutVars>
      </dgm:prSet>
      <dgm:spPr/>
    </dgm:pt>
  </dgm:ptLst>
  <dgm:cxnLst>
    <dgm:cxn modelId="{D6889B09-8076-4594-A558-4E3ED6C6D675}" srcId="{E71853E8-AF23-43A6-8FE7-F6FC8889CBAA}" destId="{9D59C952-3BA6-47D3-80E4-61B0D5E48FE9}" srcOrd="1" destOrd="0" parTransId="{B2FBF68D-E9C1-4643-8CA7-D942A7211202}" sibTransId="{5147BDA4-AB24-465E-AE17-A0A6678C2845}"/>
    <dgm:cxn modelId="{14C02B0A-B849-4643-B041-17E07A867CF5}" type="presOf" srcId="{FD0D2E6F-5421-45CF-926E-7695D2C66852}" destId="{0319ED40-1661-436D-9946-07BDC8422116}" srcOrd="0" destOrd="0" presId="urn:microsoft.com/office/officeart/2005/8/layout/hierarchy6"/>
    <dgm:cxn modelId="{38D29714-389F-4366-B6EC-8B851F4E9506}" type="presOf" srcId="{5B6B1601-0AAB-4885-B05D-97764EC3D5CD}" destId="{FD514FC3-A269-4D61-B715-0D1B0DCCEC78}" srcOrd="0" destOrd="0" presId="urn:microsoft.com/office/officeart/2005/8/layout/hierarchy6"/>
    <dgm:cxn modelId="{C5E95115-C6B9-4AA6-BF9A-E12BA571413A}" srcId="{ED6CE5B6-FCBF-44FB-890E-B20570F21C40}" destId="{619E2F11-0084-48DA-8F86-0956C54DC245}" srcOrd="0" destOrd="0" parTransId="{5B6B1601-0AAB-4885-B05D-97764EC3D5CD}" sibTransId="{96B991B3-8367-43DC-A74D-7EB1E47B38B0}"/>
    <dgm:cxn modelId="{82FB9F18-8AE0-47CF-A27B-B8E45E574AD2}" type="presOf" srcId="{B36A635C-9782-4264-8A13-1011484C3494}" destId="{5CDE9FB5-9116-428A-A791-46DA3AE1DC51}" srcOrd="0" destOrd="0" presId="urn:microsoft.com/office/officeart/2005/8/layout/hierarchy6"/>
    <dgm:cxn modelId="{1305F319-B448-40F4-B78C-92F0D192E07B}" type="presOf" srcId="{9D59C952-3BA6-47D3-80E4-61B0D5E48FE9}" destId="{795481BF-A183-40DA-9716-DD0B44A62D15}" srcOrd="1" destOrd="0" presId="urn:microsoft.com/office/officeart/2005/8/layout/hierarchy6"/>
    <dgm:cxn modelId="{EDD3AD1D-7B02-43BD-A27C-BB9070C1B838}" type="presOf" srcId="{7A0B1A7F-4568-4414-89F1-910CE3F2D85A}" destId="{DA491168-671D-4B8F-A19D-D7724E0D1549}" srcOrd="0" destOrd="0" presId="urn:microsoft.com/office/officeart/2005/8/layout/hierarchy6"/>
    <dgm:cxn modelId="{0763061E-0728-4668-8E20-C648784239DE}" type="presOf" srcId="{ED6CE5B6-FCBF-44FB-890E-B20570F21C40}" destId="{ED0116A1-882F-43AA-BBB2-B08792B03266}" srcOrd="0" destOrd="0" presId="urn:microsoft.com/office/officeart/2005/8/layout/hierarchy6"/>
    <dgm:cxn modelId="{D8EA9620-7C77-4C01-9B81-353B6ADBCC80}" type="presOf" srcId="{83BF2296-14AD-4008-852D-663695ACD8EE}" destId="{3D1E46FB-EAB9-479C-AF64-EC26AB062A9F}" srcOrd="0" destOrd="0" presId="urn:microsoft.com/office/officeart/2005/8/layout/hierarchy6"/>
    <dgm:cxn modelId="{F0534E22-100E-4CFE-BAAF-10455994B9A9}" srcId="{2695AEDF-2A4D-4645-9BE9-EDE798511FD2}" destId="{5F1BB245-7418-42E1-ADC6-C899D46FC4B1}" srcOrd="0" destOrd="0" parTransId="{B36A635C-9782-4264-8A13-1011484C3494}" sibTransId="{EDF5F05D-1506-4C4E-841B-4D0ADD5C11A8}"/>
    <dgm:cxn modelId="{4BEC3F39-FEFB-4852-AD2A-CABD0CF6803F}" type="presOf" srcId="{7CCD76DD-CCEC-4C72-8EAF-5106D7645067}" destId="{8E62DCA1-D96A-4D7F-BDB4-7283DE2EA935}" srcOrd="0" destOrd="0" presId="urn:microsoft.com/office/officeart/2005/8/layout/hierarchy6"/>
    <dgm:cxn modelId="{81DAFA39-0485-49EC-9C67-8AC455AAF1AC}" type="presOf" srcId="{277E0AB3-504E-4D8F-A2D2-3D5D4135CE76}" destId="{00F53EDA-5ABF-47D0-9CED-3A73E9FC7EDE}" srcOrd="0" destOrd="0" presId="urn:microsoft.com/office/officeart/2005/8/layout/hierarchy6"/>
    <dgm:cxn modelId="{4221F63C-8BC1-44C1-88C8-DA1213D3AD18}" srcId="{2B24F231-7C65-43A2-8E86-B15AEE5DD789}" destId="{ED6CE5B6-FCBF-44FB-890E-B20570F21C40}" srcOrd="1" destOrd="0" parTransId="{B89FA93B-CABE-4C91-96C4-CAE15AC33981}" sibTransId="{F902E923-A067-47EF-9742-B330DC55BE29}"/>
    <dgm:cxn modelId="{23394B6C-9D98-4BBD-9433-5900D909FAF5}" srcId="{2695AEDF-2A4D-4645-9BE9-EDE798511FD2}" destId="{277E0AB3-504E-4D8F-A2D2-3D5D4135CE76}" srcOrd="1" destOrd="0" parTransId="{FD0D2E6F-5421-45CF-926E-7695D2C66852}" sibTransId="{C912328C-FE35-4FF5-A09F-325437FAC9D7}"/>
    <dgm:cxn modelId="{C2CB934D-50B3-47E4-BBFD-0DFCEFA9A6E2}" type="presOf" srcId="{EB439674-49D6-400F-A6C4-207AE61749C3}" destId="{9E157CFF-4169-4472-A702-3C2F0F840AB0}" srcOrd="0" destOrd="0" presId="urn:microsoft.com/office/officeart/2005/8/layout/hierarchy6"/>
    <dgm:cxn modelId="{9798A652-3EA1-4023-B81B-DAE839C3E388}" type="presOf" srcId="{65C14298-D846-48D9-9C02-BC1C30A19D53}" destId="{83C9C47D-C423-4AE7-9AFB-1E1B393B2590}" srcOrd="0" destOrd="0" presId="urn:microsoft.com/office/officeart/2005/8/layout/hierarchy6"/>
    <dgm:cxn modelId="{28E6E252-EDE3-44A1-918E-60483577FC1D}" type="presOf" srcId="{CD45C87F-F939-45FF-B2E8-31EF717AC84F}" destId="{4A19AC17-C9D6-4260-AF1F-813990803ED1}" srcOrd="0" destOrd="0" presId="urn:microsoft.com/office/officeart/2005/8/layout/hierarchy6"/>
    <dgm:cxn modelId="{37753C53-0130-4EF3-95C4-F2342B5D0B27}" srcId="{E71853E8-AF23-43A6-8FE7-F6FC8889CBAA}" destId="{2B24F231-7C65-43A2-8E86-B15AEE5DD789}" srcOrd="0" destOrd="0" parTransId="{68FDBFE3-F997-4797-BC20-F473C5AEEDAB}" sibTransId="{6A6B6265-42DC-4020-A45E-8F46EF3C5739}"/>
    <dgm:cxn modelId="{ABFF7F7A-00A4-478D-BC88-01D9769ED64B}" srcId="{619E2F11-0084-48DA-8F86-0956C54DC245}" destId="{6F2647FD-871A-4EAA-952C-146A6B93FC1A}" srcOrd="0" destOrd="0" parTransId="{83BF2296-14AD-4008-852D-663695ACD8EE}" sibTransId="{3F2E1CD9-1E48-4587-98BE-56B64C7002D4}"/>
    <dgm:cxn modelId="{7D830C85-E157-46D8-978A-576566FDE508}" srcId="{2B24F231-7C65-43A2-8E86-B15AEE5DD789}" destId="{2695AEDF-2A4D-4645-9BE9-EDE798511FD2}" srcOrd="0" destOrd="0" parTransId="{CD45C87F-F939-45FF-B2E8-31EF717AC84F}" sibTransId="{707BBFBA-CB77-448F-A63C-CAD7D47559A0}"/>
    <dgm:cxn modelId="{B0F6CF86-57A6-4619-B644-EB84D018A5D2}" type="presOf" srcId="{E71853E8-AF23-43A6-8FE7-F6FC8889CBAA}" destId="{82C8736C-6779-498A-B1AF-469625A40AD5}" srcOrd="0" destOrd="0" presId="urn:microsoft.com/office/officeart/2005/8/layout/hierarchy6"/>
    <dgm:cxn modelId="{06626392-4426-4161-A6AE-BA78C5408A09}" type="presOf" srcId="{6F2647FD-871A-4EAA-952C-146A6B93FC1A}" destId="{F7545F78-5165-40F7-908F-A7C403993C05}" srcOrd="0" destOrd="0" presId="urn:microsoft.com/office/officeart/2005/8/layout/hierarchy6"/>
    <dgm:cxn modelId="{39EEEC9B-8F39-450C-A81E-3E839672258D}" type="presOf" srcId="{EB439674-49D6-400F-A6C4-207AE61749C3}" destId="{A339DB47-3C74-4E61-B19C-36790CE0A719}" srcOrd="1" destOrd="0" presId="urn:microsoft.com/office/officeart/2005/8/layout/hierarchy6"/>
    <dgm:cxn modelId="{07EF0E9D-2089-4A3A-BEA9-7BA8A127A732}" type="presOf" srcId="{619E2F11-0084-48DA-8F86-0956C54DC245}" destId="{58991E9C-532A-4D44-BD9D-A89CABA0FBC9}" srcOrd="0" destOrd="0" presId="urn:microsoft.com/office/officeart/2005/8/layout/hierarchy6"/>
    <dgm:cxn modelId="{BE3BE7AD-D3AF-44F3-B857-B402C0A60717}" type="presOf" srcId="{E2FF1D82-314A-4EE8-A0CA-E66CE089DC4C}" destId="{6D8111CB-89B7-49D6-AD53-DCE1154058C8}" srcOrd="0" destOrd="0" presId="urn:microsoft.com/office/officeart/2005/8/layout/hierarchy6"/>
    <dgm:cxn modelId="{6D48E7B9-DD2B-4624-8F1F-6067338B1967}" srcId="{277E0AB3-504E-4D8F-A2D2-3D5D4135CE76}" destId="{7A0B1A7F-4568-4414-89F1-910CE3F2D85A}" srcOrd="0" destOrd="0" parTransId="{7CCD76DD-CCEC-4C72-8EAF-5106D7645067}" sibTransId="{84CC031C-B849-4EF7-B78E-7BFEAF84FBF1}"/>
    <dgm:cxn modelId="{95EFD7C2-6D58-4DE1-8E77-28D190ACA640}" type="presOf" srcId="{2B24F231-7C65-43A2-8E86-B15AEE5DD789}" destId="{3C308C53-ACDD-4442-A5AA-7C2F8825FCEB}" srcOrd="0" destOrd="0" presId="urn:microsoft.com/office/officeart/2005/8/layout/hierarchy6"/>
    <dgm:cxn modelId="{D7C938C9-04F1-4925-AA01-11EF25B445C0}" type="presOf" srcId="{65C14298-D846-48D9-9C02-BC1C30A19D53}" destId="{D72E7F86-1A13-4F27-BCAF-3B3A647C168B}" srcOrd="1" destOrd="0" presId="urn:microsoft.com/office/officeart/2005/8/layout/hierarchy6"/>
    <dgm:cxn modelId="{2C7A9CDC-327B-45B2-BC65-60AE36CBDA62}" srcId="{5F1BB245-7418-42E1-ADC6-C899D46FC4B1}" destId="{10022EBD-203E-4471-AE99-960603143A13}" srcOrd="0" destOrd="0" parTransId="{E2FF1D82-314A-4EE8-A0CA-E66CE089DC4C}" sibTransId="{7EAA55AC-D1C0-46F7-9371-7A0D189D280F}"/>
    <dgm:cxn modelId="{479DCDDE-103E-4F05-B0F2-08C2FEE74C68}" type="presOf" srcId="{5F1BB245-7418-42E1-ADC6-C899D46FC4B1}" destId="{7425A8BC-86BA-4780-8CFF-C0E24E1DF8F0}" srcOrd="0" destOrd="0" presId="urn:microsoft.com/office/officeart/2005/8/layout/hierarchy6"/>
    <dgm:cxn modelId="{84348CE1-E87C-40D0-9D07-9FF935299607}" srcId="{E71853E8-AF23-43A6-8FE7-F6FC8889CBAA}" destId="{65C14298-D846-48D9-9C02-BC1C30A19D53}" srcOrd="3" destOrd="0" parTransId="{AB69DE27-2EFF-4EEE-AF9E-DA81F5BE9AA8}" sibTransId="{B3342FEC-DCC6-46CC-AD7A-3526768488D5}"/>
    <dgm:cxn modelId="{E88CF3E8-F496-4AD5-A4EB-B4FCB3BA3B01}" type="presOf" srcId="{B89FA93B-CABE-4C91-96C4-CAE15AC33981}" destId="{4F55FC83-FB97-4CB8-AB34-2DE027D60239}" srcOrd="0" destOrd="0" presId="urn:microsoft.com/office/officeart/2005/8/layout/hierarchy6"/>
    <dgm:cxn modelId="{EC63C8EE-3B0F-4BFB-B4D3-E33A14B6039B}" srcId="{E71853E8-AF23-43A6-8FE7-F6FC8889CBAA}" destId="{EB439674-49D6-400F-A6C4-207AE61749C3}" srcOrd="2" destOrd="0" parTransId="{46A1C52A-95E0-4D73-AEB5-D4D70325919B}" sibTransId="{FA1D75E3-3C86-47A2-8389-855B39B5FF52}"/>
    <dgm:cxn modelId="{BCC56AFD-41F5-48E1-83F2-66109C51A574}" type="presOf" srcId="{10022EBD-203E-4471-AE99-960603143A13}" destId="{0891BC7A-0A6E-47DF-BA93-0C457742C997}" srcOrd="0" destOrd="0" presId="urn:microsoft.com/office/officeart/2005/8/layout/hierarchy6"/>
    <dgm:cxn modelId="{975796FF-AC2C-4BC7-9CC6-FD739D71C296}" type="presOf" srcId="{9D59C952-3BA6-47D3-80E4-61B0D5E48FE9}" destId="{D1625A94-2C42-4168-8DD7-189AA14A5C29}" srcOrd="0" destOrd="0" presId="urn:microsoft.com/office/officeart/2005/8/layout/hierarchy6"/>
    <dgm:cxn modelId="{26DBC2FF-A857-4AC7-ACDF-30887058840B}" type="presOf" srcId="{2695AEDF-2A4D-4645-9BE9-EDE798511FD2}" destId="{8740641E-E93E-48C1-A491-A223CDE95E37}" srcOrd="0" destOrd="0" presId="urn:microsoft.com/office/officeart/2005/8/layout/hierarchy6"/>
    <dgm:cxn modelId="{354FA910-D4A6-4597-A877-1309F0A636E2}" type="presParOf" srcId="{82C8736C-6779-498A-B1AF-469625A40AD5}" destId="{7525F393-C392-46A6-A938-94D963E1D026}" srcOrd="0" destOrd="0" presId="urn:microsoft.com/office/officeart/2005/8/layout/hierarchy6"/>
    <dgm:cxn modelId="{762B03FC-A382-4C93-B6A9-C2D679F89DCA}" type="presParOf" srcId="{7525F393-C392-46A6-A938-94D963E1D026}" destId="{90698659-9731-46D8-85EA-92BEC3956B8A}" srcOrd="0" destOrd="0" presId="urn:microsoft.com/office/officeart/2005/8/layout/hierarchy6"/>
    <dgm:cxn modelId="{61001F6F-6899-4483-90EF-47B711904EBA}" type="presParOf" srcId="{7525F393-C392-46A6-A938-94D963E1D026}" destId="{FEF7AF1D-6A8F-49C8-AD11-A7E91D5AA565}" srcOrd="1" destOrd="0" presId="urn:microsoft.com/office/officeart/2005/8/layout/hierarchy6"/>
    <dgm:cxn modelId="{3DC06A56-8A14-4557-A7CD-112C768918E2}" type="presParOf" srcId="{FEF7AF1D-6A8F-49C8-AD11-A7E91D5AA565}" destId="{A0A5ACE8-469F-4E51-98B6-EF48486EE91F}" srcOrd="0" destOrd="0" presId="urn:microsoft.com/office/officeart/2005/8/layout/hierarchy6"/>
    <dgm:cxn modelId="{BF2195EA-5A74-48E9-8CE5-FF35BF5FF693}" type="presParOf" srcId="{A0A5ACE8-469F-4E51-98B6-EF48486EE91F}" destId="{3C308C53-ACDD-4442-A5AA-7C2F8825FCEB}" srcOrd="0" destOrd="0" presId="urn:microsoft.com/office/officeart/2005/8/layout/hierarchy6"/>
    <dgm:cxn modelId="{A68CCE38-A961-4A2C-AF64-6311901B50DF}" type="presParOf" srcId="{A0A5ACE8-469F-4E51-98B6-EF48486EE91F}" destId="{1ACB6FBC-5379-4501-A065-A5511DC09977}" srcOrd="1" destOrd="0" presId="urn:microsoft.com/office/officeart/2005/8/layout/hierarchy6"/>
    <dgm:cxn modelId="{E7B6CE90-0430-47F4-889D-D3D998DD0FBD}" type="presParOf" srcId="{1ACB6FBC-5379-4501-A065-A5511DC09977}" destId="{4A19AC17-C9D6-4260-AF1F-813990803ED1}" srcOrd="0" destOrd="0" presId="urn:microsoft.com/office/officeart/2005/8/layout/hierarchy6"/>
    <dgm:cxn modelId="{96DF997F-122E-469E-AEEE-5FB13E6E0615}" type="presParOf" srcId="{1ACB6FBC-5379-4501-A065-A5511DC09977}" destId="{D06A5FE2-EA01-43B9-BA33-7984A398D256}" srcOrd="1" destOrd="0" presId="urn:microsoft.com/office/officeart/2005/8/layout/hierarchy6"/>
    <dgm:cxn modelId="{8B71CCB1-63A2-45E7-A718-46B67994A2E5}" type="presParOf" srcId="{D06A5FE2-EA01-43B9-BA33-7984A398D256}" destId="{8740641E-E93E-48C1-A491-A223CDE95E37}" srcOrd="0" destOrd="0" presId="urn:microsoft.com/office/officeart/2005/8/layout/hierarchy6"/>
    <dgm:cxn modelId="{FE783451-A033-4678-9925-7D5AC3186303}" type="presParOf" srcId="{D06A5FE2-EA01-43B9-BA33-7984A398D256}" destId="{C20C7793-657C-4890-BCB0-34AF423242D0}" srcOrd="1" destOrd="0" presId="urn:microsoft.com/office/officeart/2005/8/layout/hierarchy6"/>
    <dgm:cxn modelId="{E310088A-73C1-4F00-904C-DA821F9311C7}" type="presParOf" srcId="{C20C7793-657C-4890-BCB0-34AF423242D0}" destId="{5CDE9FB5-9116-428A-A791-46DA3AE1DC51}" srcOrd="0" destOrd="0" presId="urn:microsoft.com/office/officeart/2005/8/layout/hierarchy6"/>
    <dgm:cxn modelId="{759DDCBC-499D-46FE-BE82-C5FC63F63ED8}" type="presParOf" srcId="{C20C7793-657C-4890-BCB0-34AF423242D0}" destId="{F85BCB82-C76E-471A-96A0-DF8FB9B3DCC4}" srcOrd="1" destOrd="0" presId="urn:microsoft.com/office/officeart/2005/8/layout/hierarchy6"/>
    <dgm:cxn modelId="{85BC65AC-68AC-43CD-B4A0-4C296F9C0305}" type="presParOf" srcId="{F85BCB82-C76E-471A-96A0-DF8FB9B3DCC4}" destId="{7425A8BC-86BA-4780-8CFF-C0E24E1DF8F0}" srcOrd="0" destOrd="0" presId="urn:microsoft.com/office/officeart/2005/8/layout/hierarchy6"/>
    <dgm:cxn modelId="{0CB0DED2-98F6-4960-BF77-DA5F58F0EA00}" type="presParOf" srcId="{F85BCB82-C76E-471A-96A0-DF8FB9B3DCC4}" destId="{BAE84D23-DACC-4B3C-899D-9220CDDF10E2}" srcOrd="1" destOrd="0" presId="urn:microsoft.com/office/officeart/2005/8/layout/hierarchy6"/>
    <dgm:cxn modelId="{D76A83C4-37FB-488A-A29B-48D2849C8ACD}" type="presParOf" srcId="{BAE84D23-DACC-4B3C-899D-9220CDDF10E2}" destId="{6D8111CB-89B7-49D6-AD53-DCE1154058C8}" srcOrd="0" destOrd="0" presId="urn:microsoft.com/office/officeart/2005/8/layout/hierarchy6"/>
    <dgm:cxn modelId="{4772BDA7-5254-4F1E-B468-6FF8D84C52DF}" type="presParOf" srcId="{BAE84D23-DACC-4B3C-899D-9220CDDF10E2}" destId="{B1F1EBB5-2A1B-4E60-A4F9-B661BD46DC3D}" srcOrd="1" destOrd="0" presId="urn:microsoft.com/office/officeart/2005/8/layout/hierarchy6"/>
    <dgm:cxn modelId="{1439D605-1EB6-4CDC-9E2A-8407AED3410E}" type="presParOf" srcId="{B1F1EBB5-2A1B-4E60-A4F9-B661BD46DC3D}" destId="{0891BC7A-0A6E-47DF-BA93-0C457742C997}" srcOrd="0" destOrd="0" presId="urn:microsoft.com/office/officeart/2005/8/layout/hierarchy6"/>
    <dgm:cxn modelId="{F1C01F24-5482-47E6-9BCD-9CE21B063495}" type="presParOf" srcId="{B1F1EBB5-2A1B-4E60-A4F9-B661BD46DC3D}" destId="{D5475233-BC2E-4475-BE67-6D7FA609EC0E}" srcOrd="1" destOrd="0" presId="urn:microsoft.com/office/officeart/2005/8/layout/hierarchy6"/>
    <dgm:cxn modelId="{F11C8A84-8EB2-460A-89C4-74FA2E8F08C4}" type="presParOf" srcId="{C20C7793-657C-4890-BCB0-34AF423242D0}" destId="{0319ED40-1661-436D-9946-07BDC8422116}" srcOrd="2" destOrd="0" presId="urn:microsoft.com/office/officeart/2005/8/layout/hierarchy6"/>
    <dgm:cxn modelId="{516EDF76-6C58-4369-9BDD-B06D427642FC}" type="presParOf" srcId="{C20C7793-657C-4890-BCB0-34AF423242D0}" destId="{1E59D185-E56A-41EF-957D-5F662B98594F}" srcOrd="3" destOrd="0" presId="urn:microsoft.com/office/officeart/2005/8/layout/hierarchy6"/>
    <dgm:cxn modelId="{3513FA17-4D25-4703-AB8D-8C5CDB7D31F3}" type="presParOf" srcId="{1E59D185-E56A-41EF-957D-5F662B98594F}" destId="{00F53EDA-5ABF-47D0-9CED-3A73E9FC7EDE}" srcOrd="0" destOrd="0" presId="urn:microsoft.com/office/officeart/2005/8/layout/hierarchy6"/>
    <dgm:cxn modelId="{89C1B229-788D-44BA-BE39-B8C879713D24}" type="presParOf" srcId="{1E59D185-E56A-41EF-957D-5F662B98594F}" destId="{AD05FF43-E029-4181-8D65-411BEEC5A9F5}" srcOrd="1" destOrd="0" presId="urn:microsoft.com/office/officeart/2005/8/layout/hierarchy6"/>
    <dgm:cxn modelId="{21D09FB0-91A7-45C5-8566-C34937B249EC}" type="presParOf" srcId="{AD05FF43-E029-4181-8D65-411BEEC5A9F5}" destId="{8E62DCA1-D96A-4D7F-BDB4-7283DE2EA935}" srcOrd="0" destOrd="0" presId="urn:microsoft.com/office/officeart/2005/8/layout/hierarchy6"/>
    <dgm:cxn modelId="{70F28AF7-5A1E-422D-9F34-D0799749BCE8}" type="presParOf" srcId="{AD05FF43-E029-4181-8D65-411BEEC5A9F5}" destId="{C7E03F46-9DC9-4525-82B9-CDDD0E2EB4C4}" srcOrd="1" destOrd="0" presId="urn:microsoft.com/office/officeart/2005/8/layout/hierarchy6"/>
    <dgm:cxn modelId="{68E3BB56-3289-4133-8D65-1A41A7F128CF}" type="presParOf" srcId="{C7E03F46-9DC9-4525-82B9-CDDD0E2EB4C4}" destId="{DA491168-671D-4B8F-A19D-D7724E0D1549}" srcOrd="0" destOrd="0" presId="urn:microsoft.com/office/officeart/2005/8/layout/hierarchy6"/>
    <dgm:cxn modelId="{5223CF82-2F5B-4D71-B315-BEC49EAFAA39}" type="presParOf" srcId="{C7E03F46-9DC9-4525-82B9-CDDD0E2EB4C4}" destId="{357B466D-B79A-41D8-A8B6-E814ADE206C5}" srcOrd="1" destOrd="0" presId="urn:microsoft.com/office/officeart/2005/8/layout/hierarchy6"/>
    <dgm:cxn modelId="{5CAEC50D-D68A-448F-9071-B4A998941F68}" type="presParOf" srcId="{1ACB6FBC-5379-4501-A065-A5511DC09977}" destId="{4F55FC83-FB97-4CB8-AB34-2DE027D60239}" srcOrd="2" destOrd="0" presId="urn:microsoft.com/office/officeart/2005/8/layout/hierarchy6"/>
    <dgm:cxn modelId="{44BCAAFC-F3D9-466E-B49F-FBC82E75B602}" type="presParOf" srcId="{1ACB6FBC-5379-4501-A065-A5511DC09977}" destId="{06781B28-5F3D-4E97-9F55-B5046D2DC383}" srcOrd="3" destOrd="0" presId="urn:microsoft.com/office/officeart/2005/8/layout/hierarchy6"/>
    <dgm:cxn modelId="{D2E1A4ED-F296-4A17-B9F1-EBAEB36F3B62}" type="presParOf" srcId="{06781B28-5F3D-4E97-9F55-B5046D2DC383}" destId="{ED0116A1-882F-43AA-BBB2-B08792B03266}" srcOrd="0" destOrd="0" presId="urn:microsoft.com/office/officeart/2005/8/layout/hierarchy6"/>
    <dgm:cxn modelId="{5BBAC057-E440-4962-BD0C-B8FA2C1557A7}" type="presParOf" srcId="{06781B28-5F3D-4E97-9F55-B5046D2DC383}" destId="{47451EFB-4E96-49CA-9B32-7FA0544DEA41}" srcOrd="1" destOrd="0" presId="urn:microsoft.com/office/officeart/2005/8/layout/hierarchy6"/>
    <dgm:cxn modelId="{E7EE218C-27E8-45B5-8328-6F549F622E60}" type="presParOf" srcId="{47451EFB-4E96-49CA-9B32-7FA0544DEA41}" destId="{FD514FC3-A269-4D61-B715-0D1B0DCCEC78}" srcOrd="0" destOrd="0" presId="urn:microsoft.com/office/officeart/2005/8/layout/hierarchy6"/>
    <dgm:cxn modelId="{E9209D00-A3A1-48AD-A7CA-B9B4CA462795}" type="presParOf" srcId="{47451EFB-4E96-49CA-9B32-7FA0544DEA41}" destId="{4A9CAD1A-A643-43AA-AA48-5002928A8331}" srcOrd="1" destOrd="0" presId="urn:microsoft.com/office/officeart/2005/8/layout/hierarchy6"/>
    <dgm:cxn modelId="{704FE575-86A3-4E25-A815-2381C51062C0}" type="presParOf" srcId="{4A9CAD1A-A643-43AA-AA48-5002928A8331}" destId="{58991E9C-532A-4D44-BD9D-A89CABA0FBC9}" srcOrd="0" destOrd="0" presId="urn:microsoft.com/office/officeart/2005/8/layout/hierarchy6"/>
    <dgm:cxn modelId="{D8905CD6-DD63-454B-A8B5-0C202B980C9F}" type="presParOf" srcId="{4A9CAD1A-A643-43AA-AA48-5002928A8331}" destId="{CFDAA047-4234-42DB-835C-227DE0ACC865}" srcOrd="1" destOrd="0" presId="urn:microsoft.com/office/officeart/2005/8/layout/hierarchy6"/>
    <dgm:cxn modelId="{6B4E73A9-0FA9-4673-B76B-7E3C5A7D3B47}" type="presParOf" srcId="{CFDAA047-4234-42DB-835C-227DE0ACC865}" destId="{3D1E46FB-EAB9-479C-AF64-EC26AB062A9F}" srcOrd="0" destOrd="0" presId="urn:microsoft.com/office/officeart/2005/8/layout/hierarchy6"/>
    <dgm:cxn modelId="{E734ED00-0DDC-4A30-AE32-8992FC584F5F}" type="presParOf" srcId="{CFDAA047-4234-42DB-835C-227DE0ACC865}" destId="{9A70EF36-C4B4-41FB-9059-5151D8AA1302}" srcOrd="1" destOrd="0" presId="urn:microsoft.com/office/officeart/2005/8/layout/hierarchy6"/>
    <dgm:cxn modelId="{8778925E-65B9-4271-97CA-F79B4A451BFD}" type="presParOf" srcId="{9A70EF36-C4B4-41FB-9059-5151D8AA1302}" destId="{F7545F78-5165-40F7-908F-A7C403993C05}" srcOrd="0" destOrd="0" presId="urn:microsoft.com/office/officeart/2005/8/layout/hierarchy6"/>
    <dgm:cxn modelId="{58719552-9438-4D12-AC6C-920E16CC3ED3}" type="presParOf" srcId="{9A70EF36-C4B4-41FB-9059-5151D8AA1302}" destId="{8F7B0527-E590-4BA3-8578-226B1384B8B9}" srcOrd="1" destOrd="0" presId="urn:microsoft.com/office/officeart/2005/8/layout/hierarchy6"/>
    <dgm:cxn modelId="{E5C0BF77-987E-4F29-A59C-3967157516A7}" type="presParOf" srcId="{82C8736C-6779-498A-B1AF-469625A40AD5}" destId="{193B914C-DF91-480D-8AF5-78282974CCDE}" srcOrd="1" destOrd="0" presId="urn:microsoft.com/office/officeart/2005/8/layout/hierarchy6"/>
    <dgm:cxn modelId="{4DB34606-B125-4918-8E7D-609467F0FD92}" type="presParOf" srcId="{193B914C-DF91-480D-8AF5-78282974CCDE}" destId="{1168369B-43ED-4006-922C-5B45ED0CFD65}" srcOrd="0" destOrd="0" presId="urn:microsoft.com/office/officeart/2005/8/layout/hierarchy6"/>
    <dgm:cxn modelId="{F3442052-090D-4A52-8B18-9490163F8087}" type="presParOf" srcId="{1168369B-43ED-4006-922C-5B45ED0CFD65}" destId="{D1625A94-2C42-4168-8DD7-189AA14A5C29}" srcOrd="0" destOrd="0" presId="urn:microsoft.com/office/officeart/2005/8/layout/hierarchy6"/>
    <dgm:cxn modelId="{89BCEE47-077A-48B6-9726-BE9ED898FC17}" type="presParOf" srcId="{1168369B-43ED-4006-922C-5B45ED0CFD65}" destId="{795481BF-A183-40DA-9716-DD0B44A62D15}" srcOrd="1" destOrd="0" presId="urn:microsoft.com/office/officeart/2005/8/layout/hierarchy6"/>
    <dgm:cxn modelId="{A2E2798F-6C07-4F3B-8E85-4D709A3ECB7B}" type="presParOf" srcId="{193B914C-DF91-480D-8AF5-78282974CCDE}" destId="{C8430CB2-06D7-418F-B9D9-FA2EA7523F56}" srcOrd="1" destOrd="0" presId="urn:microsoft.com/office/officeart/2005/8/layout/hierarchy6"/>
    <dgm:cxn modelId="{2194C635-868B-41BA-A1B5-9AEF5039FFA6}" type="presParOf" srcId="{C8430CB2-06D7-418F-B9D9-FA2EA7523F56}" destId="{B98DF2F6-B728-4CE2-A339-DD72070D0A98}" srcOrd="0" destOrd="0" presId="urn:microsoft.com/office/officeart/2005/8/layout/hierarchy6"/>
    <dgm:cxn modelId="{BB0F1B7C-D154-47DF-8411-9C825FB2D96B}" type="presParOf" srcId="{193B914C-DF91-480D-8AF5-78282974CCDE}" destId="{CBB7C44A-AB3B-4A34-B3F8-A4B70658BB4F}" srcOrd="2" destOrd="0" presId="urn:microsoft.com/office/officeart/2005/8/layout/hierarchy6"/>
    <dgm:cxn modelId="{E7CFA1DF-FF95-481C-9748-92C3498B0AF8}" type="presParOf" srcId="{CBB7C44A-AB3B-4A34-B3F8-A4B70658BB4F}" destId="{9E157CFF-4169-4472-A702-3C2F0F840AB0}" srcOrd="0" destOrd="0" presId="urn:microsoft.com/office/officeart/2005/8/layout/hierarchy6"/>
    <dgm:cxn modelId="{E9D488D1-C166-4200-91C3-03679D60267B}" type="presParOf" srcId="{CBB7C44A-AB3B-4A34-B3F8-A4B70658BB4F}" destId="{A339DB47-3C74-4E61-B19C-36790CE0A719}" srcOrd="1" destOrd="0" presId="urn:microsoft.com/office/officeart/2005/8/layout/hierarchy6"/>
    <dgm:cxn modelId="{E67D8F88-4DF2-41A0-B34F-37D4472283E1}" type="presParOf" srcId="{193B914C-DF91-480D-8AF5-78282974CCDE}" destId="{05259A62-E443-4A62-B9A7-69D6F3D91FE4}" srcOrd="3" destOrd="0" presId="urn:microsoft.com/office/officeart/2005/8/layout/hierarchy6"/>
    <dgm:cxn modelId="{B12FC56C-79F4-4CC5-8504-2D6FC26DFA3C}" type="presParOf" srcId="{05259A62-E443-4A62-B9A7-69D6F3D91FE4}" destId="{252B4923-0E85-42CA-B991-E630075F1AF7}" srcOrd="0" destOrd="0" presId="urn:microsoft.com/office/officeart/2005/8/layout/hierarchy6"/>
    <dgm:cxn modelId="{E3F382CF-E51F-412D-BF6B-64217F21ABCD}" type="presParOf" srcId="{193B914C-DF91-480D-8AF5-78282974CCDE}" destId="{45C6913E-6BAC-4C36-9598-9F6456A2B49F}" srcOrd="4" destOrd="0" presId="urn:microsoft.com/office/officeart/2005/8/layout/hierarchy6"/>
    <dgm:cxn modelId="{85F8F30A-6479-4279-A3B0-D10117C16E13}" type="presParOf" srcId="{45C6913E-6BAC-4C36-9598-9F6456A2B49F}" destId="{83C9C47D-C423-4AE7-9AFB-1E1B393B2590}" srcOrd="0" destOrd="0" presId="urn:microsoft.com/office/officeart/2005/8/layout/hierarchy6"/>
    <dgm:cxn modelId="{6FEDBE02-5795-45D5-9625-0EEEF587F8C1}" type="presParOf" srcId="{45C6913E-6BAC-4C36-9598-9F6456A2B49F}" destId="{D72E7F86-1A13-4F27-BCAF-3B3A647C168B}" srcOrd="1" destOrd="0" presId="urn:microsoft.com/office/officeart/2005/8/layout/hierarchy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E71853E8-AF23-43A6-8FE7-F6FC8889CBAA}" type="doc">
      <dgm:prSet loTypeId="urn:microsoft.com/office/officeart/2005/8/layout/hierarchy6" loCatId="hierarchy" qsTypeId="urn:microsoft.com/office/officeart/2005/8/quickstyle/simple1" qsCatId="simple" csTypeId="urn:microsoft.com/office/officeart/2005/8/colors/accent1_2" csCatId="accent1" phldr="1"/>
      <dgm:spPr/>
      <dgm:t>
        <a:bodyPr/>
        <a:lstStyle/>
        <a:p>
          <a:endParaRPr lang="en-GB"/>
        </a:p>
      </dgm:t>
    </dgm:pt>
    <dgm:pt modelId="{2B24F231-7C65-43A2-8E86-B15AEE5DD789}">
      <dgm:prSet phldrT="[Text]"/>
      <dgm:spPr/>
      <dgm:t>
        <a:bodyPr/>
        <a:lstStyle/>
        <a:p>
          <a:r>
            <a:rPr lang="en-GB" dirty="0"/>
            <a:t>Revenue &amp; Cost Leader</a:t>
          </a:r>
        </a:p>
      </dgm:t>
    </dgm:pt>
    <dgm:pt modelId="{68FDBFE3-F997-4797-BC20-F473C5AEEDAB}" type="parTrans" cxnId="{37753C53-0130-4EF3-95C4-F2342B5D0B27}">
      <dgm:prSet/>
      <dgm:spPr/>
      <dgm:t>
        <a:bodyPr/>
        <a:lstStyle/>
        <a:p>
          <a:endParaRPr lang="en-GB"/>
        </a:p>
      </dgm:t>
    </dgm:pt>
    <dgm:pt modelId="{6A6B6265-42DC-4020-A45E-8F46EF3C5739}" type="sibTrans" cxnId="{37753C53-0130-4EF3-95C4-F2342B5D0B27}">
      <dgm:prSet/>
      <dgm:spPr/>
      <dgm:t>
        <a:bodyPr/>
        <a:lstStyle/>
        <a:p>
          <a:endParaRPr lang="en-GB"/>
        </a:p>
      </dgm:t>
    </dgm:pt>
    <dgm:pt modelId="{2695AEDF-2A4D-4645-9BE9-EDE798511FD2}">
      <dgm:prSet phldrT="[Text]"/>
      <dgm:spPr/>
      <dgm:t>
        <a:bodyPr/>
        <a:lstStyle/>
        <a:p>
          <a:r>
            <a:rPr lang="en-GB" dirty="0"/>
            <a:t>Revenue and Cost Manager</a:t>
          </a:r>
        </a:p>
      </dgm:t>
    </dgm:pt>
    <dgm:pt modelId="{CD45C87F-F939-45FF-B2E8-31EF717AC84F}" type="parTrans" cxnId="{7D830C85-E157-46D8-978A-576566FDE508}">
      <dgm:prSet/>
      <dgm:spPr/>
      <dgm:t>
        <a:bodyPr/>
        <a:lstStyle/>
        <a:p>
          <a:endParaRPr lang="en-GB"/>
        </a:p>
      </dgm:t>
    </dgm:pt>
    <dgm:pt modelId="{707BBFBA-CB77-448F-A63C-CAD7D47559A0}" type="sibTrans" cxnId="{7D830C85-E157-46D8-978A-576566FDE508}">
      <dgm:prSet/>
      <dgm:spPr/>
      <dgm:t>
        <a:bodyPr/>
        <a:lstStyle/>
        <a:p>
          <a:endParaRPr lang="en-GB"/>
        </a:p>
      </dgm:t>
    </dgm:pt>
    <dgm:pt modelId="{5F1BB245-7418-42E1-ADC6-C899D46FC4B1}">
      <dgm:prSet phldrT="[Text]"/>
      <dgm:spPr/>
      <dgm:t>
        <a:bodyPr/>
        <a:lstStyle/>
        <a:p>
          <a:r>
            <a:rPr lang="en-GB" dirty="0"/>
            <a:t>Demand &amp; Cost Reporter</a:t>
          </a:r>
        </a:p>
      </dgm:t>
    </dgm:pt>
    <dgm:pt modelId="{B36A635C-9782-4264-8A13-1011484C3494}" type="parTrans" cxnId="{F0534E22-100E-4CFE-BAAF-10455994B9A9}">
      <dgm:prSet/>
      <dgm:spPr/>
      <dgm:t>
        <a:bodyPr/>
        <a:lstStyle/>
        <a:p>
          <a:endParaRPr lang="en-GB"/>
        </a:p>
      </dgm:t>
    </dgm:pt>
    <dgm:pt modelId="{EDF5F05D-1506-4C4E-841B-4D0ADD5C11A8}" type="sibTrans" cxnId="{F0534E22-100E-4CFE-BAAF-10455994B9A9}">
      <dgm:prSet/>
      <dgm:spPr/>
      <dgm:t>
        <a:bodyPr/>
        <a:lstStyle/>
        <a:p>
          <a:endParaRPr lang="en-GB"/>
        </a:p>
      </dgm:t>
    </dgm:pt>
    <dgm:pt modelId="{277E0AB3-504E-4D8F-A2D2-3D5D4135CE76}">
      <dgm:prSet phldrT="[Text]"/>
      <dgm:spPr/>
      <dgm:t>
        <a:bodyPr/>
        <a:lstStyle/>
        <a:p>
          <a:r>
            <a:rPr lang="en-GB" dirty="0"/>
            <a:t>Demand &amp; Cost Reporter</a:t>
          </a:r>
        </a:p>
      </dgm:t>
    </dgm:pt>
    <dgm:pt modelId="{FD0D2E6F-5421-45CF-926E-7695D2C66852}" type="parTrans" cxnId="{23394B6C-9D98-4BBD-9433-5900D909FAF5}">
      <dgm:prSet/>
      <dgm:spPr/>
      <dgm:t>
        <a:bodyPr/>
        <a:lstStyle/>
        <a:p>
          <a:endParaRPr lang="en-GB"/>
        </a:p>
      </dgm:t>
    </dgm:pt>
    <dgm:pt modelId="{C912328C-FE35-4FF5-A09F-325437FAC9D7}" type="sibTrans" cxnId="{23394B6C-9D98-4BBD-9433-5900D909FAF5}">
      <dgm:prSet/>
      <dgm:spPr/>
      <dgm:t>
        <a:bodyPr/>
        <a:lstStyle/>
        <a:p>
          <a:endParaRPr lang="en-GB"/>
        </a:p>
      </dgm:t>
    </dgm:pt>
    <dgm:pt modelId="{ED6CE5B6-FCBF-44FB-890E-B20570F21C40}">
      <dgm:prSet phldrT="[Text]"/>
      <dgm:spPr/>
      <dgm:t>
        <a:bodyPr/>
        <a:lstStyle/>
        <a:p>
          <a:r>
            <a:rPr lang="en-GB" dirty="0"/>
            <a:t>Revenue &amp; Cost Manager</a:t>
          </a:r>
        </a:p>
      </dgm:t>
    </dgm:pt>
    <dgm:pt modelId="{B89FA93B-CABE-4C91-96C4-CAE15AC33981}" type="parTrans" cxnId="{4221F63C-8BC1-44C1-88C8-DA1213D3AD18}">
      <dgm:prSet/>
      <dgm:spPr/>
      <dgm:t>
        <a:bodyPr/>
        <a:lstStyle/>
        <a:p>
          <a:endParaRPr lang="en-GB"/>
        </a:p>
      </dgm:t>
    </dgm:pt>
    <dgm:pt modelId="{F902E923-A067-47EF-9742-B330DC55BE29}" type="sibTrans" cxnId="{4221F63C-8BC1-44C1-88C8-DA1213D3AD18}">
      <dgm:prSet/>
      <dgm:spPr/>
      <dgm:t>
        <a:bodyPr/>
        <a:lstStyle/>
        <a:p>
          <a:endParaRPr lang="en-GB"/>
        </a:p>
      </dgm:t>
    </dgm:pt>
    <dgm:pt modelId="{619E2F11-0084-48DA-8F86-0956C54DC245}">
      <dgm:prSet phldrT="[Text]"/>
      <dgm:spPr/>
      <dgm:t>
        <a:bodyPr/>
        <a:lstStyle/>
        <a:p>
          <a:r>
            <a:rPr lang="en-GB" dirty="0"/>
            <a:t>Demand &amp; Cost Reporter</a:t>
          </a:r>
        </a:p>
      </dgm:t>
    </dgm:pt>
    <dgm:pt modelId="{5B6B1601-0AAB-4885-B05D-97764EC3D5CD}" type="parTrans" cxnId="{C5E95115-C6B9-4AA6-BF9A-E12BA571413A}">
      <dgm:prSet/>
      <dgm:spPr/>
      <dgm:t>
        <a:bodyPr/>
        <a:lstStyle/>
        <a:p>
          <a:endParaRPr lang="en-GB"/>
        </a:p>
      </dgm:t>
    </dgm:pt>
    <dgm:pt modelId="{96B991B3-8367-43DC-A74D-7EB1E47B38B0}" type="sibTrans" cxnId="{C5E95115-C6B9-4AA6-BF9A-E12BA571413A}">
      <dgm:prSet/>
      <dgm:spPr/>
      <dgm:t>
        <a:bodyPr/>
        <a:lstStyle/>
        <a:p>
          <a:endParaRPr lang="en-GB"/>
        </a:p>
      </dgm:t>
    </dgm:pt>
    <dgm:pt modelId="{9D59C952-3BA6-47D3-80E4-61B0D5E48FE9}">
      <dgm:prSet phldrT="[Text]"/>
      <dgm:spPr/>
      <dgm:t>
        <a:bodyPr/>
        <a:lstStyle/>
        <a:p>
          <a:r>
            <a:rPr lang="en-GB" dirty="0"/>
            <a:t>Business model</a:t>
          </a:r>
        </a:p>
      </dgm:t>
    </dgm:pt>
    <dgm:pt modelId="{B2FBF68D-E9C1-4643-8CA7-D942A7211202}" type="parTrans" cxnId="{D6889B09-8076-4594-A558-4E3ED6C6D675}">
      <dgm:prSet/>
      <dgm:spPr/>
      <dgm:t>
        <a:bodyPr/>
        <a:lstStyle/>
        <a:p>
          <a:endParaRPr lang="en-GB"/>
        </a:p>
      </dgm:t>
    </dgm:pt>
    <dgm:pt modelId="{5147BDA4-AB24-465E-AE17-A0A6678C2845}" type="sibTrans" cxnId="{D6889B09-8076-4594-A558-4E3ED6C6D675}">
      <dgm:prSet/>
      <dgm:spPr/>
      <dgm:t>
        <a:bodyPr/>
        <a:lstStyle/>
        <a:p>
          <a:endParaRPr lang="en-GB"/>
        </a:p>
      </dgm:t>
    </dgm:pt>
    <dgm:pt modelId="{EB439674-49D6-400F-A6C4-207AE61749C3}">
      <dgm:prSet phldrT="[Text]"/>
      <dgm:spPr/>
      <dgm:t>
        <a:bodyPr/>
        <a:lstStyle/>
        <a:p>
          <a:r>
            <a:rPr lang="en-GB" dirty="0"/>
            <a:t>Operating model</a:t>
          </a:r>
        </a:p>
      </dgm:t>
    </dgm:pt>
    <dgm:pt modelId="{46A1C52A-95E0-4D73-AEB5-D4D70325919B}" type="parTrans" cxnId="{EC63C8EE-3B0F-4BFB-B4D3-E33A14B6039B}">
      <dgm:prSet/>
      <dgm:spPr/>
      <dgm:t>
        <a:bodyPr/>
        <a:lstStyle/>
        <a:p>
          <a:endParaRPr lang="en-GB"/>
        </a:p>
      </dgm:t>
    </dgm:pt>
    <dgm:pt modelId="{FA1D75E3-3C86-47A2-8389-855B39B5FF52}" type="sibTrans" cxnId="{EC63C8EE-3B0F-4BFB-B4D3-E33A14B6039B}">
      <dgm:prSet/>
      <dgm:spPr/>
      <dgm:t>
        <a:bodyPr/>
        <a:lstStyle/>
        <a:p>
          <a:endParaRPr lang="en-GB"/>
        </a:p>
      </dgm:t>
    </dgm:pt>
    <dgm:pt modelId="{65C14298-D846-48D9-9C02-BC1C30A19D53}">
      <dgm:prSet phldrT="[Text]"/>
      <dgm:spPr/>
      <dgm:t>
        <a:bodyPr/>
        <a:lstStyle/>
        <a:p>
          <a:r>
            <a:rPr lang="en-GB" dirty="0"/>
            <a:t>Task management</a:t>
          </a:r>
        </a:p>
      </dgm:t>
    </dgm:pt>
    <dgm:pt modelId="{AB69DE27-2EFF-4EEE-AF9E-DA81F5BE9AA8}" type="parTrans" cxnId="{84348CE1-E87C-40D0-9D07-9FF935299607}">
      <dgm:prSet/>
      <dgm:spPr/>
      <dgm:t>
        <a:bodyPr/>
        <a:lstStyle/>
        <a:p>
          <a:endParaRPr lang="en-GB"/>
        </a:p>
      </dgm:t>
    </dgm:pt>
    <dgm:pt modelId="{B3342FEC-DCC6-46CC-AD7A-3526768488D5}" type="sibTrans" cxnId="{84348CE1-E87C-40D0-9D07-9FF935299607}">
      <dgm:prSet/>
      <dgm:spPr/>
      <dgm:t>
        <a:bodyPr/>
        <a:lstStyle/>
        <a:p>
          <a:endParaRPr lang="en-GB"/>
        </a:p>
      </dgm:t>
    </dgm:pt>
    <dgm:pt modelId="{10022EBD-203E-4471-AE99-960603143A13}">
      <dgm:prSet/>
      <dgm:spPr/>
      <dgm:t>
        <a:bodyPr/>
        <a:lstStyle/>
        <a:p>
          <a:r>
            <a:rPr lang="en-GB" dirty="0"/>
            <a:t>Task Leader</a:t>
          </a:r>
        </a:p>
      </dgm:t>
    </dgm:pt>
    <dgm:pt modelId="{E2FF1D82-314A-4EE8-A0CA-E66CE089DC4C}" type="parTrans" cxnId="{2C7A9CDC-327B-45B2-BC65-60AE36CBDA62}">
      <dgm:prSet/>
      <dgm:spPr/>
      <dgm:t>
        <a:bodyPr/>
        <a:lstStyle/>
        <a:p>
          <a:endParaRPr lang="en-GB"/>
        </a:p>
      </dgm:t>
    </dgm:pt>
    <dgm:pt modelId="{7EAA55AC-D1C0-46F7-9371-7A0D189D280F}" type="sibTrans" cxnId="{2C7A9CDC-327B-45B2-BC65-60AE36CBDA62}">
      <dgm:prSet/>
      <dgm:spPr/>
      <dgm:t>
        <a:bodyPr/>
        <a:lstStyle/>
        <a:p>
          <a:endParaRPr lang="en-GB"/>
        </a:p>
      </dgm:t>
    </dgm:pt>
    <dgm:pt modelId="{7A0B1A7F-4568-4414-89F1-910CE3F2D85A}">
      <dgm:prSet/>
      <dgm:spPr/>
      <dgm:t>
        <a:bodyPr/>
        <a:lstStyle/>
        <a:p>
          <a:r>
            <a:rPr lang="en-GB" dirty="0"/>
            <a:t>Task Leader</a:t>
          </a:r>
        </a:p>
      </dgm:t>
    </dgm:pt>
    <dgm:pt modelId="{7CCD76DD-CCEC-4C72-8EAF-5106D7645067}" type="parTrans" cxnId="{6D48E7B9-DD2B-4624-8F1F-6067338B1967}">
      <dgm:prSet/>
      <dgm:spPr/>
      <dgm:t>
        <a:bodyPr/>
        <a:lstStyle/>
        <a:p>
          <a:endParaRPr lang="en-GB"/>
        </a:p>
      </dgm:t>
    </dgm:pt>
    <dgm:pt modelId="{84CC031C-B849-4EF7-B78E-7BFEAF84FBF1}" type="sibTrans" cxnId="{6D48E7B9-DD2B-4624-8F1F-6067338B1967}">
      <dgm:prSet/>
      <dgm:spPr/>
      <dgm:t>
        <a:bodyPr/>
        <a:lstStyle/>
        <a:p>
          <a:endParaRPr lang="en-GB"/>
        </a:p>
      </dgm:t>
    </dgm:pt>
    <dgm:pt modelId="{6F2647FD-871A-4EAA-952C-146A6B93FC1A}">
      <dgm:prSet/>
      <dgm:spPr/>
      <dgm:t>
        <a:bodyPr/>
        <a:lstStyle/>
        <a:p>
          <a:r>
            <a:rPr lang="en-GB" dirty="0"/>
            <a:t>Task Leader</a:t>
          </a:r>
        </a:p>
      </dgm:t>
    </dgm:pt>
    <dgm:pt modelId="{83BF2296-14AD-4008-852D-663695ACD8EE}" type="parTrans" cxnId="{ABFF7F7A-00A4-478D-BC88-01D9769ED64B}">
      <dgm:prSet/>
      <dgm:spPr/>
      <dgm:t>
        <a:bodyPr/>
        <a:lstStyle/>
        <a:p>
          <a:endParaRPr lang="en-GB"/>
        </a:p>
      </dgm:t>
    </dgm:pt>
    <dgm:pt modelId="{3F2E1CD9-1E48-4587-98BE-56B64C7002D4}" type="sibTrans" cxnId="{ABFF7F7A-00A4-478D-BC88-01D9769ED64B}">
      <dgm:prSet/>
      <dgm:spPr/>
      <dgm:t>
        <a:bodyPr/>
        <a:lstStyle/>
        <a:p>
          <a:endParaRPr lang="en-GB"/>
        </a:p>
      </dgm:t>
    </dgm:pt>
    <dgm:pt modelId="{82C8736C-6779-498A-B1AF-469625A40AD5}" type="pres">
      <dgm:prSet presAssocID="{E71853E8-AF23-43A6-8FE7-F6FC8889CBAA}" presName="mainComposite" presStyleCnt="0">
        <dgm:presLayoutVars>
          <dgm:chPref val="1"/>
          <dgm:dir/>
          <dgm:animOne val="branch"/>
          <dgm:animLvl val="lvl"/>
          <dgm:resizeHandles val="exact"/>
        </dgm:presLayoutVars>
      </dgm:prSet>
      <dgm:spPr/>
    </dgm:pt>
    <dgm:pt modelId="{7525F393-C392-46A6-A938-94D963E1D026}" type="pres">
      <dgm:prSet presAssocID="{E71853E8-AF23-43A6-8FE7-F6FC8889CBAA}" presName="hierFlow" presStyleCnt="0"/>
      <dgm:spPr/>
    </dgm:pt>
    <dgm:pt modelId="{90698659-9731-46D8-85EA-92BEC3956B8A}" type="pres">
      <dgm:prSet presAssocID="{E71853E8-AF23-43A6-8FE7-F6FC8889CBAA}" presName="firstBuf" presStyleCnt="0"/>
      <dgm:spPr/>
    </dgm:pt>
    <dgm:pt modelId="{FEF7AF1D-6A8F-49C8-AD11-A7E91D5AA565}" type="pres">
      <dgm:prSet presAssocID="{E71853E8-AF23-43A6-8FE7-F6FC8889CBAA}" presName="hierChild1" presStyleCnt="0">
        <dgm:presLayoutVars>
          <dgm:chPref val="1"/>
          <dgm:animOne val="branch"/>
          <dgm:animLvl val="lvl"/>
        </dgm:presLayoutVars>
      </dgm:prSet>
      <dgm:spPr/>
    </dgm:pt>
    <dgm:pt modelId="{A0A5ACE8-469F-4E51-98B6-EF48486EE91F}" type="pres">
      <dgm:prSet presAssocID="{2B24F231-7C65-43A2-8E86-B15AEE5DD789}" presName="Name14" presStyleCnt="0"/>
      <dgm:spPr/>
    </dgm:pt>
    <dgm:pt modelId="{3C308C53-ACDD-4442-A5AA-7C2F8825FCEB}" type="pres">
      <dgm:prSet presAssocID="{2B24F231-7C65-43A2-8E86-B15AEE5DD789}" presName="level1Shape" presStyleLbl="node0" presStyleIdx="0" presStyleCnt="1">
        <dgm:presLayoutVars>
          <dgm:chPref val="3"/>
        </dgm:presLayoutVars>
      </dgm:prSet>
      <dgm:spPr/>
    </dgm:pt>
    <dgm:pt modelId="{1ACB6FBC-5379-4501-A065-A5511DC09977}" type="pres">
      <dgm:prSet presAssocID="{2B24F231-7C65-43A2-8E86-B15AEE5DD789}" presName="hierChild2" presStyleCnt="0"/>
      <dgm:spPr/>
    </dgm:pt>
    <dgm:pt modelId="{4A19AC17-C9D6-4260-AF1F-813990803ED1}" type="pres">
      <dgm:prSet presAssocID="{CD45C87F-F939-45FF-B2E8-31EF717AC84F}" presName="Name19" presStyleLbl="parChTrans1D2" presStyleIdx="0" presStyleCnt="2"/>
      <dgm:spPr/>
    </dgm:pt>
    <dgm:pt modelId="{D06A5FE2-EA01-43B9-BA33-7984A398D256}" type="pres">
      <dgm:prSet presAssocID="{2695AEDF-2A4D-4645-9BE9-EDE798511FD2}" presName="Name21" presStyleCnt="0"/>
      <dgm:spPr/>
    </dgm:pt>
    <dgm:pt modelId="{8740641E-E93E-48C1-A491-A223CDE95E37}" type="pres">
      <dgm:prSet presAssocID="{2695AEDF-2A4D-4645-9BE9-EDE798511FD2}" presName="level2Shape" presStyleLbl="node2" presStyleIdx="0" presStyleCnt="2"/>
      <dgm:spPr/>
    </dgm:pt>
    <dgm:pt modelId="{C20C7793-657C-4890-BCB0-34AF423242D0}" type="pres">
      <dgm:prSet presAssocID="{2695AEDF-2A4D-4645-9BE9-EDE798511FD2}" presName="hierChild3" presStyleCnt="0"/>
      <dgm:spPr/>
    </dgm:pt>
    <dgm:pt modelId="{5CDE9FB5-9116-428A-A791-46DA3AE1DC51}" type="pres">
      <dgm:prSet presAssocID="{B36A635C-9782-4264-8A13-1011484C3494}" presName="Name19" presStyleLbl="parChTrans1D3" presStyleIdx="0" presStyleCnt="3"/>
      <dgm:spPr/>
    </dgm:pt>
    <dgm:pt modelId="{F85BCB82-C76E-471A-96A0-DF8FB9B3DCC4}" type="pres">
      <dgm:prSet presAssocID="{5F1BB245-7418-42E1-ADC6-C899D46FC4B1}" presName="Name21" presStyleCnt="0"/>
      <dgm:spPr/>
    </dgm:pt>
    <dgm:pt modelId="{7425A8BC-86BA-4780-8CFF-C0E24E1DF8F0}" type="pres">
      <dgm:prSet presAssocID="{5F1BB245-7418-42E1-ADC6-C899D46FC4B1}" presName="level2Shape" presStyleLbl="node3" presStyleIdx="0" presStyleCnt="3"/>
      <dgm:spPr/>
    </dgm:pt>
    <dgm:pt modelId="{BAE84D23-DACC-4B3C-899D-9220CDDF10E2}" type="pres">
      <dgm:prSet presAssocID="{5F1BB245-7418-42E1-ADC6-C899D46FC4B1}" presName="hierChild3" presStyleCnt="0"/>
      <dgm:spPr/>
    </dgm:pt>
    <dgm:pt modelId="{6D8111CB-89B7-49D6-AD53-DCE1154058C8}" type="pres">
      <dgm:prSet presAssocID="{E2FF1D82-314A-4EE8-A0CA-E66CE089DC4C}" presName="Name19" presStyleLbl="parChTrans1D4" presStyleIdx="0" presStyleCnt="3"/>
      <dgm:spPr/>
    </dgm:pt>
    <dgm:pt modelId="{B1F1EBB5-2A1B-4E60-A4F9-B661BD46DC3D}" type="pres">
      <dgm:prSet presAssocID="{10022EBD-203E-4471-AE99-960603143A13}" presName="Name21" presStyleCnt="0"/>
      <dgm:spPr/>
    </dgm:pt>
    <dgm:pt modelId="{0891BC7A-0A6E-47DF-BA93-0C457742C997}" type="pres">
      <dgm:prSet presAssocID="{10022EBD-203E-4471-AE99-960603143A13}" presName="level2Shape" presStyleLbl="node4" presStyleIdx="0" presStyleCnt="3"/>
      <dgm:spPr/>
    </dgm:pt>
    <dgm:pt modelId="{D5475233-BC2E-4475-BE67-6D7FA609EC0E}" type="pres">
      <dgm:prSet presAssocID="{10022EBD-203E-4471-AE99-960603143A13}" presName="hierChild3" presStyleCnt="0"/>
      <dgm:spPr/>
    </dgm:pt>
    <dgm:pt modelId="{0319ED40-1661-436D-9946-07BDC8422116}" type="pres">
      <dgm:prSet presAssocID="{FD0D2E6F-5421-45CF-926E-7695D2C66852}" presName="Name19" presStyleLbl="parChTrans1D3" presStyleIdx="1" presStyleCnt="3"/>
      <dgm:spPr/>
    </dgm:pt>
    <dgm:pt modelId="{1E59D185-E56A-41EF-957D-5F662B98594F}" type="pres">
      <dgm:prSet presAssocID="{277E0AB3-504E-4D8F-A2D2-3D5D4135CE76}" presName="Name21" presStyleCnt="0"/>
      <dgm:spPr/>
    </dgm:pt>
    <dgm:pt modelId="{00F53EDA-5ABF-47D0-9CED-3A73E9FC7EDE}" type="pres">
      <dgm:prSet presAssocID="{277E0AB3-504E-4D8F-A2D2-3D5D4135CE76}" presName="level2Shape" presStyleLbl="node3" presStyleIdx="1" presStyleCnt="3"/>
      <dgm:spPr/>
    </dgm:pt>
    <dgm:pt modelId="{AD05FF43-E029-4181-8D65-411BEEC5A9F5}" type="pres">
      <dgm:prSet presAssocID="{277E0AB3-504E-4D8F-A2D2-3D5D4135CE76}" presName="hierChild3" presStyleCnt="0"/>
      <dgm:spPr/>
    </dgm:pt>
    <dgm:pt modelId="{8E62DCA1-D96A-4D7F-BDB4-7283DE2EA935}" type="pres">
      <dgm:prSet presAssocID="{7CCD76DD-CCEC-4C72-8EAF-5106D7645067}" presName="Name19" presStyleLbl="parChTrans1D4" presStyleIdx="1" presStyleCnt="3"/>
      <dgm:spPr/>
    </dgm:pt>
    <dgm:pt modelId="{C7E03F46-9DC9-4525-82B9-CDDD0E2EB4C4}" type="pres">
      <dgm:prSet presAssocID="{7A0B1A7F-4568-4414-89F1-910CE3F2D85A}" presName="Name21" presStyleCnt="0"/>
      <dgm:spPr/>
    </dgm:pt>
    <dgm:pt modelId="{DA491168-671D-4B8F-A19D-D7724E0D1549}" type="pres">
      <dgm:prSet presAssocID="{7A0B1A7F-4568-4414-89F1-910CE3F2D85A}" presName="level2Shape" presStyleLbl="node4" presStyleIdx="1" presStyleCnt="3"/>
      <dgm:spPr/>
    </dgm:pt>
    <dgm:pt modelId="{357B466D-B79A-41D8-A8B6-E814ADE206C5}" type="pres">
      <dgm:prSet presAssocID="{7A0B1A7F-4568-4414-89F1-910CE3F2D85A}" presName="hierChild3" presStyleCnt="0"/>
      <dgm:spPr/>
    </dgm:pt>
    <dgm:pt modelId="{4F55FC83-FB97-4CB8-AB34-2DE027D60239}" type="pres">
      <dgm:prSet presAssocID="{B89FA93B-CABE-4C91-96C4-CAE15AC33981}" presName="Name19" presStyleLbl="parChTrans1D2" presStyleIdx="1" presStyleCnt="2"/>
      <dgm:spPr/>
    </dgm:pt>
    <dgm:pt modelId="{06781B28-5F3D-4E97-9F55-B5046D2DC383}" type="pres">
      <dgm:prSet presAssocID="{ED6CE5B6-FCBF-44FB-890E-B20570F21C40}" presName="Name21" presStyleCnt="0"/>
      <dgm:spPr/>
    </dgm:pt>
    <dgm:pt modelId="{ED0116A1-882F-43AA-BBB2-B08792B03266}" type="pres">
      <dgm:prSet presAssocID="{ED6CE5B6-FCBF-44FB-890E-B20570F21C40}" presName="level2Shape" presStyleLbl="node2" presStyleIdx="1" presStyleCnt="2"/>
      <dgm:spPr/>
    </dgm:pt>
    <dgm:pt modelId="{47451EFB-4E96-49CA-9B32-7FA0544DEA41}" type="pres">
      <dgm:prSet presAssocID="{ED6CE5B6-FCBF-44FB-890E-B20570F21C40}" presName="hierChild3" presStyleCnt="0"/>
      <dgm:spPr/>
    </dgm:pt>
    <dgm:pt modelId="{FD514FC3-A269-4D61-B715-0D1B0DCCEC78}" type="pres">
      <dgm:prSet presAssocID="{5B6B1601-0AAB-4885-B05D-97764EC3D5CD}" presName="Name19" presStyleLbl="parChTrans1D3" presStyleIdx="2" presStyleCnt="3"/>
      <dgm:spPr/>
    </dgm:pt>
    <dgm:pt modelId="{4A9CAD1A-A643-43AA-AA48-5002928A8331}" type="pres">
      <dgm:prSet presAssocID="{619E2F11-0084-48DA-8F86-0956C54DC245}" presName="Name21" presStyleCnt="0"/>
      <dgm:spPr/>
    </dgm:pt>
    <dgm:pt modelId="{58991E9C-532A-4D44-BD9D-A89CABA0FBC9}" type="pres">
      <dgm:prSet presAssocID="{619E2F11-0084-48DA-8F86-0956C54DC245}" presName="level2Shape" presStyleLbl="node3" presStyleIdx="2" presStyleCnt="3"/>
      <dgm:spPr/>
    </dgm:pt>
    <dgm:pt modelId="{CFDAA047-4234-42DB-835C-227DE0ACC865}" type="pres">
      <dgm:prSet presAssocID="{619E2F11-0084-48DA-8F86-0956C54DC245}" presName="hierChild3" presStyleCnt="0"/>
      <dgm:spPr/>
    </dgm:pt>
    <dgm:pt modelId="{3D1E46FB-EAB9-479C-AF64-EC26AB062A9F}" type="pres">
      <dgm:prSet presAssocID="{83BF2296-14AD-4008-852D-663695ACD8EE}" presName="Name19" presStyleLbl="parChTrans1D4" presStyleIdx="2" presStyleCnt="3"/>
      <dgm:spPr/>
    </dgm:pt>
    <dgm:pt modelId="{9A70EF36-C4B4-41FB-9059-5151D8AA1302}" type="pres">
      <dgm:prSet presAssocID="{6F2647FD-871A-4EAA-952C-146A6B93FC1A}" presName="Name21" presStyleCnt="0"/>
      <dgm:spPr/>
    </dgm:pt>
    <dgm:pt modelId="{F7545F78-5165-40F7-908F-A7C403993C05}" type="pres">
      <dgm:prSet presAssocID="{6F2647FD-871A-4EAA-952C-146A6B93FC1A}" presName="level2Shape" presStyleLbl="node4" presStyleIdx="2" presStyleCnt="3"/>
      <dgm:spPr/>
    </dgm:pt>
    <dgm:pt modelId="{8F7B0527-E590-4BA3-8578-226B1384B8B9}" type="pres">
      <dgm:prSet presAssocID="{6F2647FD-871A-4EAA-952C-146A6B93FC1A}" presName="hierChild3" presStyleCnt="0"/>
      <dgm:spPr/>
    </dgm:pt>
    <dgm:pt modelId="{193B914C-DF91-480D-8AF5-78282974CCDE}" type="pres">
      <dgm:prSet presAssocID="{E71853E8-AF23-43A6-8FE7-F6FC8889CBAA}" presName="bgShapesFlow" presStyleCnt="0"/>
      <dgm:spPr/>
    </dgm:pt>
    <dgm:pt modelId="{1168369B-43ED-4006-922C-5B45ED0CFD65}" type="pres">
      <dgm:prSet presAssocID="{9D59C952-3BA6-47D3-80E4-61B0D5E48FE9}" presName="rectComp" presStyleCnt="0"/>
      <dgm:spPr/>
    </dgm:pt>
    <dgm:pt modelId="{D1625A94-2C42-4168-8DD7-189AA14A5C29}" type="pres">
      <dgm:prSet presAssocID="{9D59C952-3BA6-47D3-80E4-61B0D5E48FE9}" presName="bgRect" presStyleLbl="bgShp" presStyleIdx="0" presStyleCnt="3"/>
      <dgm:spPr/>
    </dgm:pt>
    <dgm:pt modelId="{795481BF-A183-40DA-9716-DD0B44A62D15}" type="pres">
      <dgm:prSet presAssocID="{9D59C952-3BA6-47D3-80E4-61B0D5E48FE9}" presName="bgRectTx" presStyleLbl="bgShp" presStyleIdx="0" presStyleCnt="3">
        <dgm:presLayoutVars>
          <dgm:bulletEnabled val="1"/>
        </dgm:presLayoutVars>
      </dgm:prSet>
      <dgm:spPr/>
    </dgm:pt>
    <dgm:pt modelId="{C8430CB2-06D7-418F-B9D9-FA2EA7523F56}" type="pres">
      <dgm:prSet presAssocID="{9D59C952-3BA6-47D3-80E4-61B0D5E48FE9}" presName="spComp" presStyleCnt="0"/>
      <dgm:spPr/>
    </dgm:pt>
    <dgm:pt modelId="{B98DF2F6-B728-4CE2-A339-DD72070D0A98}" type="pres">
      <dgm:prSet presAssocID="{9D59C952-3BA6-47D3-80E4-61B0D5E48FE9}" presName="vSp" presStyleCnt="0"/>
      <dgm:spPr/>
    </dgm:pt>
    <dgm:pt modelId="{CBB7C44A-AB3B-4A34-B3F8-A4B70658BB4F}" type="pres">
      <dgm:prSet presAssocID="{EB439674-49D6-400F-A6C4-207AE61749C3}" presName="rectComp" presStyleCnt="0"/>
      <dgm:spPr/>
    </dgm:pt>
    <dgm:pt modelId="{9E157CFF-4169-4472-A702-3C2F0F840AB0}" type="pres">
      <dgm:prSet presAssocID="{EB439674-49D6-400F-A6C4-207AE61749C3}" presName="bgRect" presStyleLbl="bgShp" presStyleIdx="1" presStyleCnt="3"/>
      <dgm:spPr/>
    </dgm:pt>
    <dgm:pt modelId="{A339DB47-3C74-4E61-B19C-36790CE0A719}" type="pres">
      <dgm:prSet presAssocID="{EB439674-49D6-400F-A6C4-207AE61749C3}" presName="bgRectTx" presStyleLbl="bgShp" presStyleIdx="1" presStyleCnt="3">
        <dgm:presLayoutVars>
          <dgm:bulletEnabled val="1"/>
        </dgm:presLayoutVars>
      </dgm:prSet>
      <dgm:spPr/>
    </dgm:pt>
    <dgm:pt modelId="{05259A62-E443-4A62-B9A7-69D6F3D91FE4}" type="pres">
      <dgm:prSet presAssocID="{EB439674-49D6-400F-A6C4-207AE61749C3}" presName="spComp" presStyleCnt="0"/>
      <dgm:spPr/>
    </dgm:pt>
    <dgm:pt modelId="{252B4923-0E85-42CA-B991-E630075F1AF7}" type="pres">
      <dgm:prSet presAssocID="{EB439674-49D6-400F-A6C4-207AE61749C3}" presName="vSp" presStyleCnt="0"/>
      <dgm:spPr/>
    </dgm:pt>
    <dgm:pt modelId="{45C6913E-6BAC-4C36-9598-9F6456A2B49F}" type="pres">
      <dgm:prSet presAssocID="{65C14298-D846-48D9-9C02-BC1C30A19D53}" presName="rectComp" presStyleCnt="0"/>
      <dgm:spPr/>
    </dgm:pt>
    <dgm:pt modelId="{83C9C47D-C423-4AE7-9AFB-1E1B393B2590}" type="pres">
      <dgm:prSet presAssocID="{65C14298-D846-48D9-9C02-BC1C30A19D53}" presName="bgRect" presStyleLbl="bgShp" presStyleIdx="2" presStyleCnt="3"/>
      <dgm:spPr/>
    </dgm:pt>
    <dgm:pt modelId="{D72E7F86-1A13-4F27-BCAF-3B3A647C168B}" type="pres">
      <dgm:prSet presAssocID="{65C14298-D846-48D9-9C02-BC1C30A19D53}" presName="bgRectTx" presStyleLbl="bgShp" presStyleIdx="2" presStyleCnt="3">
        <dgm:presLayoutVars>
          <dgm:bulletEnabled val="1"/>
        </dgm:presLayoutVars>
      </dgm:prSet>
      <dgm:spPr/>
    </dgm:pt>
  </dgm:ptLst>
  <dgm:cxnLst>
    <dgm:cxn modelId="{D6889B09-8076-4594-A558-4E3ED6C6D675}" srcId="{E71853E8-AF23-43A6-8FE7-F6FC8889CBAA}" destId="{9D59C952-3BA6-47D3-80E4-61B0D5E48FE9}" srcOrd="1" destOrd="0" parTransId="{B2FBF68D-E9C1-4643-8CA7-D942A7211202}" sibTransId="{5147BDA4-AB24-465E-AE17-A0A6678C2845}"/>
    <dgm:cxn modelId="{14C02B0A-B849-4643-B041-17E07A867CF5}" type="presOf" srcId="{FD0D2E6F-5421-45CF-926E-7695D2C66852}" destId="{0319ED40-1661-436D-9946-07BDC8422116}" srcOrd="0" destOrd="0" presId="urn:microsoft.com/office/officeart/2005/8/layout/hierarchy6"/>
    <dgm:cxn modelId="{38D29714-389F-4366-B6EC-8B851F4E9506}" type="presOf" srcId="{5B6B1601-0AAB-4885-B05D-97764EC3D5CD}" destId="{FD514FC3-A269-4D61-B715-0D1B0DCCEC78}" srcOrd="0" destOrd="0" presId="urn:microsoft.com/office/officeart/2005/8/layout/hierarchy6"/>
    <dgm:cxn modelId="{C5E95115-C6B9-4AA6-BF9A-E12BA571413A}" srcId="{ED6CE5B6-FCBF-44FB-890E-B20570F21C40}" destId="{619E2F11-0084-48DA-8F86-0956C54DC245}" srcOrd="0" destOrd="0" parTransId="{5B6B1601-0AAB-4885-B05D-97764EC3D5CD}" sibTransId="{96B991B3-8367-43DC-A74D-7EB1E47B38B0}"/>
    <dgm:cxn modelId="{82FB9F18-8AE0-47CF-A27B-B8E45E574AD2}" type="presOf" srcId="{B36A635C-9782-4264-8A13-1011484C3494}" destId="{5CDE9FB5-9116-428A-A791-46DA3AE1DC51}" srcOrd="0" destOrd="0" presId="urn:microsoft.com/office/officeart/2005/8/layout/hierarchy6"/>
    <dgm:cxn modelId="{1305F319-B448-40F4-B78C-92F0D192E07B}" type="presOf" srcId="{9D59C952-3BA6-47D3-80E4-61B0D5E48FE9}" destId="{795481BF-A183-40DA-9716-DD0B44A62D15}" srcOrd="1" destOrd="0" presId="urn:microsoft.com/office/officeart/2005/8/layout/hierarchy6"/>
    <dgm:cxn modelId="{EDD3AD1D-7B02-43BD-A27C-BB9070C1B838}" type="presOf" srcId="{7A0B1A7F-4568-4414-89F1-910CE3F2D85A}" destId="{DA491168-671D-4B8F-A19D-D7724E0D1549}" srcOrd="0" destOrd="0" presId="urn:microsoft.com/office/officeart/2005/8/layout/hierarchy6"/>
    <dgm:cxn modelId="{0763061E-0728-4668-8E20-C648784239DE}" type="presOf" srcId="{ED6CE5B6-FCBF-44FB-890E-B20570F21C40}" destId="{ED0116A1-882F-43AA-BBB2-B08792B03266}" srcOrd="0" destOrd="0" presId="urn:microsoft.com/office/officeart/2005/8/layout/hierarchy6"/>
    <dgm:cxn modelId="{D8EA9620-7C77-4C01-9B81-353B6ADBCC80}" type="presOf" srcId="{83BF2296-14AD-4008-852D-663695ACD8EE}" destId="{3D1E46FB-EAB9-479C-AF64-EC26AB062A9F}" srcOrd="0" destOrd="0" presId="urn:microsoft.com/office/officeart/2005/8/layout/hierarchy6"/>
    <dgm:cxn modelId="{F0534E22-100E-4CFE-BAAF-10455994B9A9}" srcId="{2695AEDF-2A4D-4645-9BE9-EDE798511FD2}" destId="{5F1BB245-7418-42E1-ADC6-C899D46FC4B1}" srcOrd="0" destOrd="0" parTransId="{B36A635C-9782-4264-8A13-1011484C3494}" sibTransId="{EDF5F05D-1506-4C4E-841B-4D0ADD5C11A8}"/>
    <dgm:cxn modelId="{4BEC3F39-FEFB-4852-AD2A-CABD0CF6803F}" type="presOf" srcId="{7CCD76DD-CCEC-4C72-8EAF-5106D7645067}" destId="{8E62DCA1-D96A-4D7F-BDB4-7283DE2EA935}" srcOrd="0" destOrd="0" presId="urn:microsoft.com/office/officeart/2005/8/layout/hierarchy6"/>
    <dgm:cxn modelId="{81DAFA39-0485-49EC-9C67-8AC455AAF1AC}" type="presOf" srcId="{277E0AB3-504E-4D8F-A2D2-3D5D4135CE76}" destId="{00F53EDA-5ABF-47D0-9CED-3A73E9FC7EDE}" srcOrd="0" destOrd="0" presId="urn:microsoft.com/office/officeart/2005/8/layout/hierarchy6"/>
    <dgm:cxn modelId="{4221F63C-8BC1-44C1-88C8-DA1213D3AD18}" srcId="{2B24F231-7C65-43A2-8E86-B15AEE5DD789}" destId="{ED6CE5B6-FCBF-44FB-890E-B20570F21C40}" srcOrd="1" destOrd="0" parTransId="{B89FA93B-CABE-4C91-96C4-CAE15AC33981}" sibTransId="{F902E923-A067-47EF-9742-B330DC55BE29}"/>
    <dgm:cxn modelId="{23394B6C-9D98-4BBD-9433-5900D909FAF5}" srcId="{2695AEDF-2A4D-4645-9BE9-EDE798511FD2}" destId="{277E0AB3-504E-4D8F-A2D2-3D5D4135CE76}" srcOrd="1" destOrd="0" parTransId="{FD0D2E6F-5421-45CF-926E-7695D2C66852}" sibTransId="{C912328C-FE35-4FF5-A09F-325437FAC9D7}"/>
    <dgm:cxn modelId="{C2CB934D-50B3-47E4-BBFD-0DFCEFA9A6E2}" type="presOf" srcId="{EB439674-49D6-400F-A6C4-207AE61749C3}" destId="{9E157CFF-4169-4472-A702-3C2F0F840AB0}" srcOrd="0" destOrd="0" presId="urn:microsoft.com/office/officeart/2005/8/layout/hierarchy6"/>
    <dgm:cxn modelId="{9798A652-3EA1-4023-B81B-DAE839C3E388}" type="presOf" srcId="{65C14298-D846-48D9-9C02-BC1C30A19D53}" destId="{83C9C47D-C423-4AE7-9AFB-1E1B393B2590}" srcOrd="0" destOrd="0" presId="urn:microsoft.com/office/officeart/2005/8/layout/hierarchy6"/>
    <dgm:cxn modelId="{28E6E252-EDE3-44A1-918E-60483577FC1D}" type="presOf" srcId="{CD45C87F-F939-45FF-B2E8-31EF717AC84F}" destId="{4A19AC17-C9D6-4260-AF1F-813990803ED1}" srcOrd="0" destOrd="0" presId="urn:microsoft.com/office/officeart/2005/8/layout/hierarchy6"/>
    <dgm:cxn modelId="{37753C53-0130-4EF3-95C4-F2342B5D0B27}" srcId="{E71853E8-AF23-43A6-8FE7-F6FC8889CBAA}" destId="{2B24F231-7C65-43A2-8E86-B15AEE5DD789}" srcOrd="0" destOrd="0" parTransId="{68FDBFE3-F997-4797-BC20-F473C5AEEDAB}" sibTransId="{6A6B6265-42DC-4020-A45E-8F46EF3C5739}"/>
    <dgm:cxn modelId="{ABFF7F7A-00A4-478D-BC88-01D9769ED64B}" srcId="{619E2F11-0084-48DA-8F86-0956C54DC245}" destId="{6F2647FD-871A-4EAA-952C-146A6B93FC1A}" srcOrd="0" destOrd="0" parTransId="{83BF2296-14AD-4008-852D-663695ACD8EE}" sibTransId="{3F2E1CD9-1E48-4587-98BE-56B64C7002D4}"/>
    <dgm:cxn modelId="{7D830C85-E157-46D8-978A-576566FDE508}" srcId="{2B24F231-7C65-43A2-8E86-B15AEE5DD789}" destId="{2695AEDF-2A4D-4645-9BE9-EDE798511FD2}" srcOrd="0" destOrd="0" parTransId="{CD45C87F-F939-45FF-B2E8-31EF717AC84F}" sibTransId="{707BBFBA-CB77-448F-A63C-CAD7D47559A0}"/>
    <dgm:cxn modelId="{B0F6CF86-57A6-4619-B644-EB84D018A5D2}" type="presOf" srcId="{E71853E8-AF23-43A6-8FE7-F6FC8889CBAA}" destId="{82C8736C-6779-498A-B1AF-469625A40AD5}" srcOrd="0" destOrd="0" presId="urn:microsoft.com/office/officeart/2005/8/layout/hierarchy6"/>
    <dgm:cxn modelId="{06626392-4426-4161-A6AE-BA78C5408A09}" type="presOf" srcId="{6F2647FD-871A-4EAA-952C-146A6B93FC1A}" destId="{F7545F78-5165-40F7-908F-A7C403993C05}" srcOrd="0" destOrd="0" presId="urn:microsoft.com/office/officeart/2005/8/layout/hierarchy6"/>
    <dgm:cxn modelId="{39EEEC9B-8F39-450C-A81E-3E839672258D}" type="presOf" srcId="{EB439674-49D6-400F-A6C4-207AE61749C3}" destId="{A339DB47-3C74-4E61-B19C-36790CE0A719}" srcOrd="1" destOrd="0" presId="urn:microsoft.com/office/officeart/2005/8/layout/hierarchy6"/>
    <dgm:cxn modelId="{07EF0E9D-2089-4A3A-BEA9-7BA8A127A732}" type="presOf" srcId="{619E2F11-0084-48DA-8F86-0956C54DC245}" destId="{58991E9C-532A-4D44-BD9D-A89CABA0FBC9}" srcOrd="0" destOrd="0" presId="urn:microsoft.com/office/officeart/2005/8/layout/hierarchy6"/>
    <dgm:cxn modelId="{BE3BE7AD-D3AF-44F3-B857-B402C0A60717}" type="presOf" srcId="{E2FF1D82-314A-4EE8-A0CA-E66CE089DC4C}" destId="{6D8111CB-89B7-49D6-AD53-DCE1154058C8}" srcOrd="0" destOrd="0" presId="urn:microsoft.com/office/officeart/2005/8/layout/hierarchy6"/>
    <dgm:cxn modelId="{6D48E7B9-DD2B-4624-8F1F-6067338B1967}" srcId="{277E0AB3-504E-4D8F-A2D2-3D5D4135CE76}" destId="{7A0B1A7F-4568-4414-89F1-910CE3F2D85A}" srcOrd="0" destOrd="0" parTransId="{7CCD76DD-CCEC-4C72-8EAF-5106D7645067}" sibTransId="{84CC031C-B849-4EF7-B78E-7BFEAF84FBF1}"/>
    <dgm:cxn modelId="{95EFD7C2-6D58-4DE1-8E77-28D190ACA640}" type="presOf" srcId="{2B24F231-7C65-43A2-8E86-B15AEE5DD789}" destId="{3C308C53-ACDD-4442-A5AA-7C2F8825FCEB}" srcOrd="0" destOrd="0" presId="urn:microsoft.com/office/officeart/2005/8/layout/hierarchy6"/>
    <dgm:cxn modelId="{D7C938C9-04F1-4925-AA01-11EF25B445C0}" type="presOf" srcId="{65C14298-D846-48D9-9C02-BC1C30A19D53}" destId="{D72E7F86-1A13-4F27-BCAF-3B3A647C168B}" srcOrd="1" destOrd="0" presId="urn:microsoft.com/office/officeart/2005/8/layout/hierarchy6"/>
    <dgm:cxn modelId="{2C7A9CDC-327B-45B2-BC65-60AE36CBDA62}" srcId="{5F1BB245-7418-42E1-ADC6-C899D46FC4B1}" destId="{10022EBD-203E-4471-AE99-960603143A13}" srcOrd="0" destOrd="0" parTransId="{E2FF1D82-314A-4EE8-A0CA-E66CE089DC4C}" sibTransId="{7EAA55AC-D1C0-46F7-9371-7A0D189D280F}"/>
    <dgm:cxn modelId="{479DCDDE-103E-4F05-B0F2-08C2FEE74C68}" type="presOf" srcId="{5F1BB245-7418-42E1-ADC6-C899D46FC4B1}" destId="{7425A8BC-86BA-4780-8CFF-C0E24E1DF8F0}" srcOrd="0" destOrd="0" presId="urn:microsoft.com/office/officeart/2005/8/layout/hierarchy6"/>
    <dgm:cxn modelId="{84348CE1-E87C-40D0-9D07-9FF935299607}" srcId="{E71853E8-AF23-43A6-8FE7-F6FC8889CBAA}" destId="{65C14298-D846-48D9-9C02-BC1C30A19D53}" srcOrd="3" destOrd="0" parTransId="{AB69DE27-2EFF-4EEE-AF9E-DA81F5BE9AA8}" sibTransId="{B3342FEC-DCC6-46CC-AD7A-3526768488D5}"/>
    <dgm:cxn modelId="{E88CF3E8-F496-4AD5-A4EB-B4FCB3BA3B01}" type="presOf" srcId="{B89FA93B-CABE-4C91-96C4-CAE15AC33981}" destId="{4F55FC83-FB97-4CB8-AB34-2DE027D60239}" srcOrd="0" destOrd="0" presId="urn:microsoft.com/office/officeart/2005/8/layout/hierarchy6"/>
    <dgm:cxn modelId="{EC63C8EE-3B0F-4BFB-B4D3-E33A14B6039B}" srcId="{E71853E8-AF23-43A6-8FE7-F6FC8889CBAA}" destId="{EB439674-49D6-400F-A6C4-207AE61749C3}" srcOrd="2" destOrd="0" parTransId="{46A1C52A-95E0-4D73-AEB5-D4D70325919B}" sibTransId="{FA1D75E3-3C86-47A2-8389-855B39B5FF52}"/>
    <dgm:cxn modelId="{BCC56AFD-41F5-48E1-83F2-66109C51A574}" type="presOf" srcId="{10022EBD-203E-4471-AE99-960603143A13}" destId="{0891BC7A-0A6E-47DF-BA93-0C457742C997}" srcOrd="0" destOrd="0" presId="urn:microsoft.com/office/officeart/2005/8/layout/hierarchy6"/>
    <dgm:cxn modelId="{975796FF-AC2C-4BC7-9CC6-FD739D71C296}" type="presOf" srcId="{9D59C952-3BA6-47D3-80E4-61B0D5E48FE9}" destId="{D1625A94-2C42-4168-8DD7-189AA14A5C29}" srcOrd="0" destOrd="0" presId="urn:microsoft.com/office/officeart/2005/8/layout/hierarchy6"/>
    <dgm:cxn modelId="{26DBC2FF-A857-4AC7-ACDF-30887058840B}" type="presOf" srcId="{2695AEDF-2A4D-4645-9BE9-EDE798511FD2}" destId="{8740641E-E93E-48C1-A491-A223CDE95E37}" srcOrd="0" destOrd="0" presId="urn:microsoft.com/office/officeart/2005/8/layout/hierarchy6"/>
    <dgm:cxn modelId="{354FA910-D4A6-4597-A877-1309F0A636E2}" type="presParOf" srcId="{82C8736C-6779-498A-B1AF-469625A40AD5}" destId="{7525F393-C392-46A6-A938-94D963E1D026}" srcOrd="0" destOrd="0" presId="urn:microsoft.com/office/officeart/2005/8/layout/hierarchy6"/>
    <dgm:cxn modelId="{762B03FC-A382-4C93-B6A9-C2D679F89DCA}" type="presParOf" srcId="{7525F393-C392-46A6-A938-94D963E1D026}" destId="{90698659-9731-46D8-85EA-92BEC3956B8A}" srcOrd="0" destOrd="0" presId="urn:microsoft.com/office/officeart/2005/8/layout/hierarchy6"/>
    <dgm:cxn modelId="{61001F6F-6899-4483-90EF-47B711904EBA}" type="presParOf" srcId="{7525F393-C392-46A6-A938-94D963E1D026}" destId="{FEF7AF1D-6A8F-49C8-AD11-A7E91D5AA565}" srcOrd="1" destOrd="0" presId="urn:microsoft.com/office/officeart/2005/8/layout/hierarchy6"/>
    <dgm:cxn modelId="{3DC06A56-8A14-4557-A7CD-112C768918E2}" type="presParOf" srcId="{FEF7AF1D-6A8F-49C8-AD11-A7E91D5AA565}" destId="{A0A5ACE8-469F-4E51-98B6-EF48486EE91F}" srcOrd="0" destOrd="0" presId="urn:microsoft.com/office/officeart/2005/8/layout/hierarchy6"/>
    <dgm:cxn modelId="{BF2195EA-5A74-48E9-8CE5-FF35BF5FF693}" type="presParOf" srcId="{A0A5ACE8-469F-4E51-98B6-EF48486EE91F}" destId="{3C308C53-ACDD-4442-A5AA-7C2F8825FCEB}" srcOrd="0" destOrd="0" presId="urn:microsoft.com/office/officeart/2005/8/layout/hierarchy6"/>
    <dgm:cxn modelId="{A68CCE38-A961-4A2C-AF64-6311901B50DF}" type="presParOf" srcId="{A0A5ACE8-469F-4E51-98B6-EF48486EE91F}" destId="{1ACB6FBC-5379-4501-A065-A5511DC09977}" srcOrd="1" destOrd="0" presId="urn:microsoft.com/office/officeart/2005/8/layout/hierarchy6"/>
    <dgm:cxn modelId="{E7B6CE90-0430-47F4-889D-D3D998DD0FBD}" type="presParOf" srcId="{1ACB6FBC-5379-4501-A065-A5511DC09977}" destId="{4A19AC17-C9D6-4260-AF1F-813990803ED1}" srcOrd="0" destOrd="0" presId="urn:microsoft.com/office/officeart/2005/8/layout/hierarchy6"/>
    <dgm:cxn modelId="{96DF997F-122E-469E-AEEE-5FB13E6E0615}" type="presParOf" srcId="{1ACB6FBC-5379-4501-A065-A5511DC09977}" destId="{D06A5FE2-EA01-43B9-BA33-7984A398D256}" srcOrd="1" destOrd="0" presId="urn:microsoft.com/office/officeart/2005/8/layout/hierarchy6"/>
    <dgm:cxn modelId="{8B71CCB1-63A2-45E7-A718-46B67994A2E5}" type="presParOf" srcId="{D06A5FE2-EA01-43B9-BA33-7984A398D256}" destId="{8740641E-E93E-48C1-A491-A223CDE95E37}" srcOrd="0" destOrd="0" presId="urn:microsoft.com/office/officeart/2005/8/layout/hierarchy6"/>
    <dgm:cxn modelId="{FE783451-A033-4678-9925-7D5AC3186303}" type="presParOf" srcId="{D06A5FE2-EA01-43B9-BA33-7984A398D256}" destId="{C20C7793-657C-4890-BCB0-34AF423242D0}" srcOrd="1" destOrd="0" presId="urn:microsoft.com/office/officeart/2005/8/layout/hierarchy6"/>
    <dgm:cxn modelId="{E310088A-73C1-4F00-904C-DA821F9311C7}" type="presParOf" srcId="{C20C7793-657C-4890-BCB0-34AF423242D0}" destId="{5CDE9FB5-9116-428A-A791-46DA3AE1DC51}" srcOrd="0" destOrd="0" presId="urn:microsoft.com/office/officeart/2005/8/layout/hierarchy6"/>
    <dgm:cxn modelId="{759DDCBC-499D-46FE-BE82-C5FC63F63ED8}" type="presParOf" srcId="{C20C7793-657C-4890-BCB0-34AF423242D0}" destId="{F85BCB82-C76E-471A-96A0-DF8FB9B3DCC4}" srcOrd="1" destOrd="0" presId="urn:microsoft.com/office/officeart/2005/8/layout/hierarchy6"/>
    <dgm:cxn modelId="{85BC65AC-68AC-43CD-B4A0-4C296F9C0305}" type="presParOf" srcId="{F85BCB82-C76E-471A-96A0-DF8FB9B3DCC4}" destId="{7425A8BC-86BA-4780-8CFF-C0E24E1DF8F0}" srcOrd="0" destOrd="0" presId="urn:microsoft.com/office/officeart/2005/8/layout/hierarchy6"/>
    <dgm:cxn modelId="{0CB0DED2-98F6-4960-BF77-DA5F58F0EA00}" type="presParOf" srcId="{F85BCB82-C76E-471A-96A0-DF8FB9B3DCC4}" destId="{BAE84D23-DACC-4B3C-899D-9220CDDF10E2}" srcOrd="1" destOrd="0" presId="urn:microsoft.com/office/officeart/2005/8/layout/hierarchy6"/>
    <dgm:cxn modelId="{D76A83C4-37FB-488A-A29B-48D2849C8ACD}" type="presParOf" srcId="{BAE84D23-DACC-4B3C-899D-9220CDDF10E2}" destId="{6D8111CB-89B7-49D6-AD53-DCE1154058C8}" srcOrd="0" destOrd="0" presId="urn:microsoft.com/office/officeart/2005/8/layout/hierarchy6"/>
    <dgm:cxn modelId="{4772BDA7-5254-4F1E-B468-6FF8D84C52DF}" type="presParOf" srcId="{BAE84D23-DACC-4B3C-899D-9220CDDF10E2}" destId="{B1F1EBB5-2A1B-4E60-A4F9-B661BD46DC3D}" srcOrd="1" destOrd="0" presId="urn:microsoft.com/office/officeart/2005/8/layout/hierarchy6"/>
    <dgm:cxn modelId="{1439D605-1EB6-4CDC-9E2A-8407AED3410E}" type="presParOf" srcId="{B1F1EBB5-2A1B-4E60-A4F9-B661BD46DC3D}" destId="{0891BC7A-0A6E-47DF-BA93-0C457742C997}" srcOrd="0" destOrd="0" presId="urn:microsoft.com/office/officeart/2005/8/layout/hierarchy6"/>
    <dgm:cxn modelId="{F1C01F24-5482-47E6-9BCD-9CE21B063495}" type="presParOf" srcId="{B1F1EBB5-2A1B-4E60-A4F9-B661BD46DC3D}" destId="{D5475233-BC2E-4475-BE67-6D7FA609EC0E}" srcOrd="1" destOrd="0" presId="urn:microsoft.com/office/officeart/2005/8/layout/hierarchy6"/>
    <dgm:cxn modelId="{F11C8A84-8EB2-460A-89C4-74FA2E8F08C4}" type="presParOf" srcId="{C20C7793-657C-4890-BCB0-34AF423242D0}" destId="{0319ED40-1661-436D-9946-07BDC8422116}" srcOrd="2" destOrd="0" presId="urn:microsoft.com/office/officeart/2005/8/layout/hierarchy6"/>
    <dgm:cxn modelId="{516EDF76-6C58-4369-9BDD-B06D427642FC}" type="presParOf" srcId="{C20C7793-657C-4890-BCB0-34AF423242D0}" destId="{1E59D185-E56A-41EF-957D-5F662B98594F}" srcOrd="3" destOrd="0" presId="urn:microsoft.com/office/officeart/2005/8/layout/hierarchy6"/>
    <dgm:cxn modelId="{3513FA17-4D25-4703-AB8D-8C5CDB7D31F3}" type="presParOf" srcId="{1E59D185-E56A-41EF-957D-5F662B98594F}" destId="{00F53EDA-5ABF-47D0-9CED-3A73E9FC7EDE}" srcOrd="0" destOrd="0" presId="urn:microsoft.com/office/officeart/2005/8/layout/hierarchy6"/>
    <dgm:cxn modelId="{89C1B229-788D-44BA-BE39-B8C879713D24}" type="presParOf" srcId="{1E59D185-E56A-41EF-957D-5F662B98594F}" destId="{AD05FF43-E029-4181-8D65-411BEEC5A9F5}" srcOrd="1" destOrd="0" presId="urn:microsoft.com/office/officeart/2005/8/layout/hierarchy6"/>
    <dgm:cxn modelId="{21D09FB0-91A7-45C5-8566-C34937B249EC}" type="presParOf" srcId="{AD05FF43-E029-4181-8D65-411BEEC5A9F5}" destId="{8E62DCA1-D96A-4D7F-BDB4-7283DE2EA935}" srcOrd="0" destOrd="0" presId="urn:microsoft.com/office/officeart/2005/8/layout/hierarchy6"/>
    <dgm:cxn modelId="{70F28AF7-5A1E-422D-9F34-D0799749BCE8}" type="presParOf" srcId="{AD05FF43-E029-4181-8D65-411BEEC5A9F5}" destId="{C7E03F46-9DC9-4525-82B9-CDDD0E2EB4C4}" srcOrd="1" destOrd="0" presId="urn:microsoft.com/office/officeart/2005/8/layout/hierarchy6"/>
    <dgm:cxn modelId="{68E3BB56-3289-4133-8D65-1A41A7F128CF}" type="presParOf" srcId="{C7E03F46-9DC9-4525-82B9-CDDD0E2EB4C4}" destId="{DA491168-671D-4B8F-A19D-D7724E0D1549}" srcOrd="0" destOrd="0" presId="urn:microsoft.com/office/officeart/2005/8/layout/hierarchy6"/>
    <dgm:cxn modelId="{5223CF82-2F5B-4D71-B315-BEC49EAFAA39}" type="presParOf" srcId="{C7E03F46-9DC9-4525-82B9-CDDD0E2EB4C4}" destId="{357B466D-B79A-41D8-A8B6-E814ADE206C5}" srcOrd="1" destOrd="0" presId="urn:microsoft.com/office/officeart/2005/8/layout/hierarchy6"/>
    <dgm:cxn modelId="{5CAEC50D-D68A-448F-9071-B4A998941F68}" type="presParOf" srcId="{1ACB6FBC-5379-4501-A065-A5511DC09977}" destId="{4F55FC83-FB97-4CB8-AB34-2DE027D60239}" srcOrd="2" destOrd="0" presId="urn:microsoft.com/office/officeart/2005/8/layout/hierarchy6"/>
    <dgm:cxn modelId="{44BCAAFC-F3D9-466E-B49F-FBC82E75B602}" type="presParOf" srcId="{1ACB6FBC-5379-4501-A065-A5511DC09977}" destId="{06781B28-5F3D-4E97-9F55-B5046D2DC383}" srcOrd="3" destOrd="0" presId="urn:microsoft.com/office/officeart/2005/8/layout/hierarchy6"/>
    <dgm:cxn modelId="{D2E1A4ED-F296-4A17-B9F1-EBAEB36F3B62}" type="presParOf" srcId="{06781B28-5F3D-4E97-9F55-B5046D2DC383}" destId="{ED0116A1-882F-43AA-BBB2-B08792B03266}" srcOrd="0" destOrd="0" presId="urn:microsoft.com/office/officeart/2005/8/layout/hierarchy6"/>
    <dgm:cxn modelId="{5BBAC057-E440-4962-BD0C-B8FA2C1557A7}" type="presParOf" srcId="{06781B28-5F3D-4E97-9F55-B5046D2DC383}" destId="{47451EFB-4E96-49CA-9B32-7FA0544DEA41}" srcOrd="1" destOrd="0" presId="urn:microsoft.com/office/officeart/2005/8/layout/hierarchy6"/>
    <dgm:cxn modelId="{E7EE218C-27E8-45B5-8328-6F549F622E60}" type="presParOf" srcId="{47451EFB-4E96-49CA-9B32-7FA0544DEA41}" destId="{FD514FC3-A269-4D61-B715-0D1B0DCCEC78}" srcOrd="0" destOrd="0" presId="urn:microsoft.com/office/officeart/2005/8/layout/hierarchy6"/>
    <dgm:cxn modelId="{E9209D00-A3A1-48AD-A7CA-B9B4CA462795}" type="presParOf" srcId="{47451EFB-4E96-49CA-9B32-7FA0544DEA41}" destId="{4A9CAD1A-A643-43AA-AA48-5002928A8331}" srcOrd="1" destOrd="0" presId="urn:microsoft.com/office/officeart/2005/8/layout/hierarchy6"/>
    <dgm:cxn modelId="{704FE575-86A3-4E25-A815-2381C51062C0}" type="presParOf" srcId="{4A9CAD1A-A643-43AA-AA48-5002928A8331}" destId="{58991E9C-532A-4D44-BD9D-A89CABA0FBC9}" srcOrd="0" destOrd="0" presId="urn:microsoft.com/office/officeart/2005/8/layout/hierarchy6"/>
    <dgm:cxn modelId="{D8905CD6-DD63-454B-A8B5-0C202B980C9F}" type="presParOf" srcId="{4A9CAD1A-A643-43AA-AA48-5002928A8331}" destId="{CFDAA047-4234-42DB-835C-227DE0ACC865}" srcOrd="1" destOrd="0" presId="urn:microsoft.com/office/officeart/2005/8/layout/hierarchy6"/>
    <dgm:cxn modelId="{6B4E73A9-0FA9-4673-B76B-7E3C5A7D3B47}" type="presParOf" srcId="{CFDAA047-4234-42DB-835C-227DE0ACC865}" destId="{3D1E46FB-EAB9-479C-AF64-EC26AB062A9F}" srcOrd="0" destOrd="0" presId="urn:microsoft.com/office/officeart/2005/8/layout/hierarchy6"/>
    <dgm:cxn modelId="{E734ED00-0DDC-4A30-AE32-8992FC584F5F}" type="presParOf" srcId="{CFDAA047-4234-42DB-835C-227DE0ACC865}" destId="{9A70EF36-C4B4-41FB-9059-5151D8AA1302}" srcOrd="1" destOrd="0" presId="urn:microsoft.com/office/officeart/2005/8/layout/hierarchy6"/>
    <dgm:cxn modelId="{8778925E-65B9-4271-97CA-F79B4A451BFD}" type="presParOf" srcId="{9A70EF36-C4B4-41FB-9059-5151D8AA1302}" destId="{F7545F78-5165-40F7-908F-A7C403993C05}" srcOrd="0" destOrd="0" presId="urn:microsoft.com/office/officeart/2005/8/layout/hierarchy6"/>
    <dgm:cxn modelId="{58719552-9438-4D12-AC6C-920E16CC3ED3}" type="presParOf" srcId="{9A70EF36-C4B4-41FB-9059-5151D8AA1302}" destId="{8F7B0527-E590-4BA3-8578-226B1384B8B9}" srcOrd="1" destOrd="0" presId="urn:microsoft.com/office/officeart/2005/8/layout/hierarchy6"/>
    <dgm:cxn modelId="{E5C0BF77-987E-4F29-A59C-3967157516A7}" type="presParOf" srcId="{82C8736C-6779-498A-B1AF-469625A40AD5}" destId="{193B914C-DF91-480D-8AF5-78282974CCDE}" srcOrd="1" destOrd="0" presId="urn:microsoft.com/office/officeart/2005/8/layout/hierarchy6"/>
    <dgm:cxn modelId="{4DB34606-B125-4918-8E7D-609467F0FD92}" type="presParOf" srcId="{193B914C-DF91-480D-8AF5-78282974CCDE}" destId="{1168369B-43ED-4006-922C-5B45ED0CFD65}" srcOrd="0" destOrd="0" presId="urn:microsoft.com/office/officeart/2005/8/layout/hierarchy6"/>
    <dgm:cxn modelId="{F3442052-090D-4A52-8B18-9490163F8087}" type="presParOf" srcId="{1168369B-43ED-4006-922C-5B45ED0CFD65}" destId="{D1625A94-2C42-4168-8DD7-189AA14A5C29}" srcOrd="0" destOrd="0" presId="urn:microsoft.com/office/officeart/2005/8/layout/hierarchy6"/>
    <dgm:cxn modelId="{89BCEE47-077A-48B6-9726-BE9ED898FC17}" type="presParOf" srcId="{1168369B-43ED-4006-922C-5B45ED0CFD65}" destId="{795481BF-A183-40DA-9716-DD0B44A62D15}" srcOrd="1" destOrd="0" presId="urn:microsoft.com/office/officeart/2005/8/layout/hierarchy6"/>
    <dgm:cxn modelId="{A2E2798F-6C07-4F3B-8E85-4D709A3ECB7B}" type="presParOf" srcId="{193B914C-DF91-480D-8AF5-78282974CCDE}" destId="{C8430CB2-06D7-418F-B9D9-FA2EA7523F56}" srcOrd="1" destOrd="0" presId="urn:microsoft.com/office/officeart/2005/8/layout/hierarchy6"/>
    <dgm:cxn modelId="{2194C635-868B-41BA-A1B5-9AEF5039FFA6}" type="presParOf" srcId="{C8430CB2-06D7-418F-B9D9-FA2EA7523F56}" destId="{B98DF2F6-B728-4CE2-A339-DD72070D0A98}" srcOrd="0" destOrd="0" presId="urn:microsoft.com/office/officeart/2005/8/layout/hierarchy6"/>
    <dgm:cxn modelId="{BB0F1B7C-D154-47DF-8411-9C825FB2D96B}" type="presParOf" srcId="{193B914C-DF91-480D-8AF5-78282974CCDE}" destId="{CBB7C44A-AB3B-4A34-B3F8-A4B70658BB4F}" srcOrd="2" destOrd="0" presId="urn:microsoft.com/office/officeart/2005/8/layout/hierarchy6"/>
    <dgm:cxn modelId="{E7CFA1DF-FF95-481C-9748-92C3498B0AF8}" type="presParOf" srcId="{CBB7C44A-AB3B-4A34-B3F8-A4B70658BB4F}" destId="{9E157CFF-4169-4472-A702-3C2F0F840AB0}" srcOrd="0" destOrd="0" presId="urn:microsoft.com/office/officeart/2005/8/layout/hierarchy6"/>
    <dgm:cxn modelId="{E9D488D1-C166-4200-91C3-03679D60267B}" type="presParOf" srcId="{CBB7C44A-AB3B-4A34-B3F8-A4B70658BB4F}" destId="{A339DB47-3C74-4E61-B19C-36790CE0A719}" srcOrd="1" destOrd="0" presId="urn:microsoft.com/office/officeart/2005/8/layout/hierarchy6"/>
    <dgm:cxn modelId="{E67D8F88-4DF2-41A0-B34F-37D4472283E1}" type="presParOf" srcId="{193B914C-DF91-480D-8AF5-78282974CCDE}" destId="{05259A62-E443-4A62-B9A7-69D6F3D91FE4}" srcOrd="3" destOrd="0" presId="urn:microsoft.com/office/officeart/2005/8/layout/hierarchy6"/>
    <dgm:cxn modelId="{B12FC56C-79F4-4CC5-8504-2D6FC26DFA3C}" type="presParOf" srcId="{05259A62-E443-4A62-B9A7-69D6F3D91FE4}" destId="{252B4923-0E85-42CA-B991-E630075F1AF7}" srcOrd="0" destOrd="0" presId="urn:microsoft.com/office/officeart/2005/8/layout/hierarchy6"/>
    <dgm:cxn modelId="{E3F382CF-E51F-412D-BF6B-64217F21ABCD}" type="presParOf" srcId="{193B914C-DF91-480D-8AF5-78282974CCDE}" destId="{45C6913E-6BAC-4C36-9598-9F6456A2B49F}" srcOrd="4" destOrd="0" presId="urn:microsoft.com/office/officeart/2005/8/layout/hierarchy6"/>
    <dgm:cxn modelId="{85F8F30A-6479-4279-A3B0-D10117C16E13}" type="presParOf" srcId="{45C6913E-6BAC-4C36-9598-9F6456A2B49F}" destId="{83C9C47D-C423-4AE7-9AFB-1E1B393B2590}" srcOrd="0" destOrd="0" presId="urn:microsoft.com/office/officeart/2005/8/layout/hierarchy6"/>
    <dgm:cxn modelId="{6FEDBE02-5795-45D5-9625-0EEEF587F8C1}" type="presParOf" srcId="{45C6913E-6BAC-4C36-9598-9F6456A2B49F}" destId="{D72E7F86-1A13-4F27-BCAF-3B3A647C168B}" srcOrd="1" destOrd="0" presId="urn:microsoft.com/office/officeart/2005/8/layout/hierarchy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F5771276-D1EB-4EA1-8C95-91D6034BC696}" type="doc">
      <dgm:prSet loTypeId="urn:microsoft.com/office/officeart/2005/8/layout/cycle1" loCatId="cycle" qsTypeId="urn:microsoft.com/office/officeart/2005/8/quickstyle/simple1" qsCatId="simple" csTypeId="urn:microsoft.com/office/officeart/2005/8/colors/accent1_2" csCatId="accent1" phldr="1"/>
      <dgm:spPr/>
      <dgm:t>
        <a:bodyPr/>
        <a:lstStyle/>
        <a:p>
          <a:endParaRPr lang="en-GB"/>
        </a:p>
      </dgm:t>
    </dgm:pt>
    <dgm:pt modelId="{76B55B27-DA69-4235-A5B9-1B7A0BCD7BBE}">
      <dgm:prSet phldrT="[Text]"/>
      <dgm:spPr/>
      <dgm:t>
        <a:bodyPr/>
        <a:lstStyle/>
        <a:p>
          <a:r>
            <a:rPr lang="en-GB" dirty="0"/>
            <a:t>Things are not as they were / correct</a:t>
          </a:r>
        </a:p>
      </dgm:t>
    </dgm:pt>
    <dgm:pt modelId="{207476C7-2E43-4459-8F4A-2754FC7994D6}" type="parTrans" cxnId="{D1B82742-6D86-46DA-B6F5-B77F0FECE2E4}">
      <dgm:prSet/>
      <dgm:spPr/>
      <dgm:t>
        <a:bodyPr/>
        <a:lstStyle/>
        <a:p>
          <a:endParaRPr lang="en-GB"/>
        </a:p>
      </dgm:t>
    </dgm:pt>
    <dgm:pt modelId="{26AB1D19-CE7F-4E9D-AC38-77C804C8DDF4}" type="sibTrans" cxnId="{D1B82742-6D86-46DA-B6F5-B77F0FECE2E4}">
      <dgm:prSet/>
      <dgm:spPr/>
      <dgm:t>
        <a:bodyPr/>
        <a:lstStyle/>
        <a:p>
          <a:endParaRPr lang="en-GB"/>
        </a:p>
      </dgm:t>
    </dgm:pt>
    <dgm:pt modelId="{3B7DCF0E-783B-43D1-804F-3109983D60F2}">
      <dgm:prSet phldrT="[Text]"/>
      <dgm:spPr/>
      <dgm:t>
        <a:bodyPr/>
        <a:lstStyle/>
        <a:p>
          <a:r>
            <a:rPr lang="en-GB" dirty="0"/>
            <a:t>I have concluded there is a need for change</a:t>
          </a:r>
        </a:p>
      </dgm:t>
    </dgm:pt>
    <dgm:pt modelId="{2B002F79-9ACB-4719-8586-26098C13CD62}" type="parTrans" cxnId="{C947E372-BE9E-4F3A-AB72-A366C4B7606D}">
      <dgm:prSet/>
      <dgm:spPr/>
      <dgm:t>
        <a:bodyPr/>
        <a:lstStyle/>
        <a:p>
          <a:endParaRPr lang="en-GB"/>
        </a:p>
      </dgm:t>
    </dgm:pt>
    <dgm:pt modelId="{748731EF-CD58-488A-821C-40BD308B0AC8}" type="sibTrans" cxnId="{C947E372-BE9E-4F3A-AB72-A366C4B7606D}">
      <dgm:prSet/>
      <dgm:spPr/>
      <dgm:t>
        <a:bodyPr/>
        <a:lstStyle/>
        <a:p>
          <a:endParaRPr lang="en-GB"/>
        </a:p>
      </dgm:t>
    </dgm:pt>
    <dgm:pt modelId="{029AB997-44FC-4406-9790-65372CA97C35}">
      <dgm:prSet phldrT="[Text]"/>
      <dgm:spPr/>
      <dgm:t>
        <a:bodyPr/>
        <a:lstStyle/>
        <a:p>
          <a:r>
            <a:rPr lang="en-GB" dirty="0"/>
            <a:t>I will instruct others to make change</a:t>
          </a:r>
        </a:p>
      </dgm:t>
    </dgm:pt>
    <dgm:pt modelId="{03C8547D-8CA3-4196-B4E9-7050FBAE853E}" type="parTrans" cxnId="{1C6E6E56-3AB1-4349-BE32-F94E162075D3}">
      <dgm:prSet/>
      <dgm:spPr/>
      <dgm:t>
        <a:bodyPr/>
        <a:lstStyle/>
        <a:p>
          <a:endParaRPr lang="en-GB"/>
        </a:p>
      </dgm:t>
    </dgm:pt>
    <dgm:pt modelId="{0C25AB73-6C5E-4418-828A-4C2E088A23ED}" type="sibTrans" cxnId="{1C6E6E56-3AB1-4349-BE32-F94E162075D3}">
      <dgm:prSet/>
      <dgm:spPr/>
      <dgm:t>
        <a:bodyPr/>
        <a:lstStyle/>
        <a:p>
          <a:endParaRPr lang="en-GB"/>
        </a:p>
      </dgm:t>
    </dgm:pt>
    <dgm:pt modelId="{C0BAD9BA-99C8-4BCC-8D19-A23BE878D0BA}">
      <dgm:prSet phldrT="[Text]"/>
      <dgm:spPr/>
      <dgm:t>
        <a:bodyPr/>
        <a:lstStyle/>
        <a:p>
          <a:r>
            <a:rPr lang="en-GB" dirty="0"/>
            <a:t>I forgot to do something I promised to do</a:t>
          </a:r>
        </a:p>
      </dgm:t>
    </dgm:pt>
    <dgm:pt modelId="{E0CA2EF6-FC21-4C33-9CC4-374B136B36FD}" type="parTrans" cxnId="{B6824BB6-9BD1-47DD-9358-E653D03DBD8B}">
      <dgm:prSet/>
      <dgm:spPr/>
      <dgm:t>
        <a:bodyPr/>
        <a:lstStyle/>
        <a:p>
          <a:endParaRPr lang="en-GB"/>
        </a:p>
      </dgm:t>
    </dgm:pt>
    <dgm:pt modelId="{C4D21C6C-BE6A-40CE-A63C-CB8EBF5F2B38}" type="sibTrans" cxnId="{B6824BB6-9BD1-47DD-9358-E653D03DBD8B}">
      <dgm:prSet/>
      <dgm:spPr/>
      <dgm:t>
        <a:bodyPr/>
        <a:lstStyle/>
        <a:p>
          <a:endParaRPr lang="en-GB"/>
        </a:p>
      </dgm:t>
    </dgm:pt>
    <dgm:pt modelId="{09CD600E-92C2-440F-9DF9-BB7D5D6819A4}">
      <dgm:prSet phldrT="[Text]"/>
      <dgm:spPr/>
      <dgm:t>
        <a:bodyPr/>
        <a:lstStyle/>
        <a:p>
          <a:r>
            <a:rPr lang="en-GB" dirty="0"/>
            <a:t>Stasis / hubris life is rolling on</a:t>
          </a:r>
        </a:p>
      </dgm:t>
    </dgm:pt>
    <dgm:pt modelId="{CC2C4F36-D530-4A97-B8BF-7241ADECD1BE}" type="parTrans" cxnId="{3FFFDBC8-E4D4-4E5A-AC7F-9124517E5A40}">
      <dgm:prSet/>
      <dgm:spPr/>
      <dgm:t>
        <a:bodyPr/>
        <a:lstStyle/>
        <a:p>
          <a:endParaRPr lang="en-GB"/>
        </a:p>
      </dgm:t>
    </dgm:pt>
    <dgm:pt modelId="{CB72EA33-9082-452A-B9D3-76E0382B1766}" type="sibTrans" cxnId="{3FFFDBC8-E4D4-4E5A-AC7F-9124517E5A40}">
      <dgm:prSet/>
      <dgm:spPr/>
      <dgm:t>
        <a:bodyPr/>
        <a:lstStyle/>
        <a:p>
          <a:endParaRPr lang="en-GB"/>
        </a:p>
      </dgm:t>
    </dgm:pt>
    <dgm:pt modelId="{CD7A844C-6A71-45C5-AFEA-E8BA3F094294}">
      <dgm:prSet/>
      <dgm:spPr/>
      <dgm:t>
        <a:bodyPr/>
        <a:lstStyle/>
        <a:p>
          <a:r>
            <a:rPr lang="en-GB" dirty="0"/>
            <a:t>It is hard to keep up the things I changed</a:t>
          </a:r>
        </a:p>
      </dgm:t>
    </dgm:pt>
    <dgm:pt modelId="{ADA3E291-71E7-46AD-A346-F0EA020A40E2}" type="parTrans" cxnId="{517EFAD0-058A-40A8-BF2E-8C383D390A57}">
      <dgm:prSet/>
      <dgm:spPr/>
      <dgm:t>
        <a:bodyPr/>
        <a:lstStyle/>
        <a:p>
          <a:endParaRPr lang="en-GB"/>
        </a:p>
      </dgm:t>
    </dgm:pt>
    <dgm:pt modelId="{855AFD43-C14B-44F3-8BDD-CF14C771D06D}" type="sibTrans" cxnId="{517EFAD0-058A-40A8-BF2E-8C383D390A57}">
      <dgm:prSet/>
      <dgm:spPr/>
      <dgm:t>
        <a:bodyPr/>
        <a:lstStyle/>
        <a:p>
          <a:endParaRPr lang="en-GB"/>
        </a:p>
      </dgm:t>
    </dgm:pt>
    <dgm:pt modelId="{83F37BE9-247A-418C-9251-0AA997F73F2B}" type="pres">
      <dgm:prSet presAssocID="{F5771276-D1EB-4EA1-8C95-91D6034BC696}" presName="cycle" presStyleCnt="0">
        <dgm:presLayoutVars>
          <dgm:dir/>
          <dgm:resizeHandles val="exact"/>
        </dgm:presLayoutVars>
      </dgm:prSet>
      <dgm:spPr/>
    </dgm:pt>
    <dgm:pt modelId="{A25640ED-CC9E-48E1-B5C4-BA0E8062E710}" type="pres">
      <dgm:prSet presAssocID="{76B55B27-DA69-4235-A5B9-1B7A0BCD7BBE}" presName="dummy" presStyleCnt="0"/>
      <dgm:spPr/>
    </dgm:pt>
    <dgm:pt modelId="{B118F26B-ACAA-4C75-9033-301042250027}" type="pres">
      <dgm:prSet presAssocID="{76B55B27-DA69-4235-A5B9-1B7A0BCD7BBE}" presName="node" presStyleLbl="revTx" presStyleIdx="0" presStyleCnt="6">
        <dgm:presLayoutVars>
          <dgm:bulletEnabled val="1"/>
        </dgm:presLayoutVars>
      </dgm:prSet>
      <dgm:spPr/>
    </dgm:pt>
    <dgm:pt modelId="{9F1F017D-69D0-41EE-803F-55F65A56AE38}" type="pres">
      <dgm:prSet presAssocID="{26AB1D19-CE7F-4E9D-AC38-77C804C8DDF4}" presName="sibTrans" presStyleLbl="node1" presStyleIdx="0" presStyleCnt="6"/>
      <dgm:spPr/>
    </dgm:pt>
    <dgm:pt modelId="{85CA1BAC-7882-4D20-95E2-317EE8762073}" type="pres">
      <dgm:prSet presAssocID="{3B7DCF0E-783B-43D1-804F-3109983D60F2}" presName="dummy" presStyleCnt="0"/>
      <dgm:spPr/>
    </dgm:pt>
    <dgm:pt modelId="{DA1E0C6A-EA8B-411F-B513-7301D71A87E4}" type="pres">
      <dgm:prSet presAssocID="{3B7DCF0E-783B-43D1-804F-3109983D60F2}" presName="node" presStyleLbl="revTx" presStyleIdx="1" presStyleCnt="6">
        <dgm:presLayoutVars>
          <dgm:bulletEnabled val="1"/>
        </dgm:presLayoutVars>
      </dgm:prSet>
      <dgm:spPr/>
    </dgm:pt>
    <dgm:pt modelId="{9ECEE6A2-FE3E-4ED6-80DB-743075B73DB2}" type="pres">
      <dgm:prSet presAssocID="{748731EF-CD58-488A-821C-40BD308B0AC8}" presName="sibTrans" presStyleLbl="node1" presStyleIdx="1" presStyleCnt="6"/>
      <dgm:spPr/>
    </dgm:pt>
    <dgm:pt modelId="{99463CBD-9E5D-4DA6-A19A-9BF0546692EE}" type="pres">
      <dgm:prSet presAssocID="{029AB997-44FC-4406-9790-65372CA97C35}" presName="dummy" presStyleCnt="0"/>
      <dgm:spPr/>
    </dgm:pt>
    <dgm:pt modelId="{C49CF2E2-2086-4FE7-AE15-EF7268501E4F}" type="pres">
      <dgm:prSet presAssocID="{029AB997-44FC-4406-9790-65372CA97C35}" presName="node" presStyleLbl="revTx" presStyleIdx="2" presStyleCnt="6">
        <dgm:presLayoutVars>
          <dgm:bulletEnabled val="1"/>
        </dgm:presLayoutVars>
      </dgm:prSet>
      <dgm:spPr/>
    </dgm:pt>
    <dgm:pt modelId="{081E1A2E-9C13-4B11-B67C-EB51CD2563BA}" type="pres">
      <dgm:prSet presAssocID="{0C25AB73-6C5E-4418-828A-4C2E088A23ED}" presName="sibTrans" presStyleLbl="node1" presStyleIdx="2" presStyleCnt="6"/>
      <dgm:spPr/>
    </dgm:pt>
    <dgm:pt modelId="{A13CBCD7-7BC8-4AA4-90CE-58D5A3D7D5C9}" type="pres">
      <dgm:prSet presAssocID="{CD7A844C-6A71-45C5-AFEA-E8BA3F094294}" presName="dummy" presStyleCnt="0"/>
      <dgm:spPr/>
    </dgm:pt>
    <dgm:pt modelId="{280EB30D-A443-4C3F-84A7-6472615BD0FE}" type="pres">
      <dgm:prSet presAssocID="{CD7A844C-6A71-45C5-AFEA-E8BA3F094294}" presName="node" presStyleLbl="revTx" presStyleIdx="3" presStyleCnt="6">
        <dgm:presLayoutVars>
          <dgm:bulletEnabled val="1"/>
        </dgm:presLayoutVars>
      </dgm:prSet>
      <dgm:spPr/>
    </dgm:pt>
    <dgm:pt modelId="{9B14AB35-88AA-4F1D-A11E-CD8F2D9D8C18}" type="pres">
      <dgm:prSet presAssocID="{855AFD43-C14B-44F3-8BDD-CF14C771D06D}" presName="sibTrans" presStyleLbl="node1" presStyleIdx="3" presStyleCnt="6"/>
      <dgm:spPr/>
    </dgm:pt>
    <dgm:pt modelId="{61FBABF6-3F5F-438E-839C-79FB4CB029B0}" type="pres">
      <dgm:prSet presAssocID="{C0BAD9BA-99C8-4BCC-8D19-A23BE878D0BA}" presName="dummy" presStyleCnt="0"/>
      <dgm:spPr/>
    </dgm:pt>
    <dgm:pt modelId="{A6210406-B94B-4FC9-A88F-60E1D2930DB3}" type="pres">
      <dgm:prSet presAssocID="{C0BAD9BA-99C8-4BCC-8D19-A23BE878D0BA}" presName="node" presStyleLbl="revTx" presStyleIdx="4" presStyleCnt="6">
        <dgm:presLayoutVars>
          <dgm:bulletEnabled val="1"/>
        </dgm:presLayoutVars>
      </dgm:prSet>
      <dgm:spPr/>
    </dgm:pt>
    <dgm:pt modelId="{0A67DC23-87D5-44BA-AC7C-68DBFB58AA07}" type="pres">
      <dgm:prSet presAssocID="{C4D21C6C-BE6A-40CE-A63C-CB8EBF5F2B38}" presName="sibTrans" presStyleLbl="node1" presStyleIdx="4" presStyleCnt="6"/>
      <dgm:spPr/>
    </dgm:pt>
    <dgm:pt modelId="{CB9714BA-2FAB-4250-9F90-D6F9295912E6}" type="pres">
      <dgm:prSet presAssocID="{09CD600E-92C2-440F-9DF9-BB7D5D6819A4}" presName="dummy" presStyleCnt="0"/>
      <dgm:spPr/>
    </dgm:pt>
    <dgm:pt modelId="{000C001E-7108-4EC0-8C1C-1EADAAB15CC8}" type="pres">
      <dgm:prSet presAssocID="{09CD600E-92C2-440F-9DF9-BB7D5D6819A4}" presName="node" presStyleLbl="revTx" presStyleIdx="5" presStyleCnt="6">
        <dgm:presLayoutVars>
          <dgm:bulletEnabled val="1"/>
        </dgm:presLayoutVars>
      </dgm:prSet>
      <dgm:spPr/>
    </dgm:pt>
    <dgm:pt modelId="{52BB2D71-8506-4AE7-95BD-9AF951ADD41B}" type="pres">
      <dgm:prSet presAssocID="{CB72EA33-9082-452A-B9D3-76E0382B1766}" presName="sibTrans" presStyleLbl="node1" presStyleIdx="5" presStyleCnt="6"/>
      <dgm:spPr/>
    </dgm:pt>
  </dgm:ptLst>
  <dgm:cxnLst>
    <dgm:cxn modelId="{4A50AA06-EEA6-4023-809E-979EC1BD210C}" type="presOf" srcId="{76B55B27-DA69-4235-A5B9-1B7A0BCD7BBE}" destId="{B118F26B-ACAA-4C75-9033-301042250027}" srcOrd="0" destOrd="0" presId="urn:microsoft.com/office/officeart/2005/8/layout/cycle1"/>
    <dgm:cxn modelId="{19788C29-5C81-452E-B2E8-4D546B96380E}" type="presOf" srcId="{09CD600E-92C2-440F-9DF9-BB7D5D6819A4}" destId="{000C001E-7108-4EC0-8C1C-1EADAAB15CC8}" srcOrd="0" destOrd="0" presId="urn:microsoft.com/office/officeart/2005/8/layout/cycle1"/>
    <dgm:cxn modelId="{D1B82742-6D86-46DA-B6F5-B77F0FECE2E4}" srcId="{F5771276-D1EB-4EA1-8C95-91D6034BC696}" destId="{76B55B27-DA69-4235-A5B9-1B7A0BCD7BBE}" srcOrd="0" destOrd="0" parTransId="{207476C7-2E43-4459-8F4A-2754FC7994D6}" sibTransId="{26AB1D19-CE7F-4E9D-AC38-77C804C8DDF4}"/>
    <dgm:cxn modelId="{C947E372-BE9E-4F3A-AB72-A366C4B7606D}" srcId="{F5771276-D1EB-4EA1-8C95-91D6034BC696}" destId="{3B7DCF0E-783B-43D1-804F-3109983D60F2}" srcOrd="1" destOrd="0" parTransId="{2B002F79-9ACB-4719-8586-26098C13CD62}" sibTransId="{748731EF-CD58-488A-821C-40BD308B0AC8}"/>
    <dgm:cxn modelId="{1C6E6E56-3AB1-4349-BE32-F94E162075D3}" srcId="{F5771276-D1EB-4EA1-8C95-91D6034BC696}" destId="{029AB997-44FC-4406-9790-65372CA97C35}" srcOrd="2" destOrd="0" parTransId="{03C8547D-8CA3-4196-B4E9-7050FBAE853E}" sibTransId="{0C25AB73-6C5E-4418-828A-4C2E088A23ED}"/>
    <dgm:cxn modelId="{0F7AFD7D-F51F-4EC4-B662-1D3DF4668111}" type="presOf" srcId="{0C25AB73-6C5E-4418-828A-4C2E088A23ED}" destId="{081E1A2E-9C13-4B11-B67C-EB51CD2563BA}" srcOrd="0" destOrd="0" presId="urn:microsoft.com/office/officeart/2005/8/layout/cycle1"/>
    <dgm:cxn modelId="{B6824BB6-9BD1-47DD-9358-E653D03DBD8B}" srcId="{F5771276-D1EB-4EA1-8C95-91D6034BC696}" destId="{C0BAD9BA-99C8-4BCC-8D19-A23BE878D0BA}" srcOrd="4" destOrd="0" parTransId="{E0CA2EF6-FC21-4C33-9CC4-374B136B36FD}" sibTransId="{C4D21C6C-BE6A-40CE-A63C-CB8EBF5F2B38}"/>
    <dgm:cxn modelId="{7A6F58B8-6A59-47C1-B967-9F1DEF050E91}" type="presOf" srcId="{748731EF-CD58-488A-821C-40BD308B0AC8}" destId="{9ECEE6A2-FE3E-4ED6-80DB-743075B73DB2}" srcOrd="0" destOrd="0" presId="urn:microsoft.com/office/officeart/2005/8/layout/cycle1"/>
    <dgm:cxn modelId="{5DBF7DC0-68C0-4D71-8613-E5D8E7F026BC}" type="presOf" srcId="{CD7A844C-6A71-45C5-AFEA-E8BA3F094294}" destId="{280EB30D-A443-4C3F-84A7-6472615BD0FE}" srcOrd="0" destOrd="0" presId="urn:microsoft.com/office/officeart/2005/8/layout/cycle1"/>
    <dgm:cxn modelId="{976641C5-1089-4623-A1CD-13E3E0F9051A}" type="presOf" srcId="{C4D21C6C-BE6A-40CE-A63C-CB8EBF5F2B38}" destId="{0A67DC23-87D5-44BA-AC7C-68DBFB58AA07}" srcOrd="0" destOrd="0" presId="urn:microsoft.com/office/officeart/2005/8/layout/cycle1"/>
    <dgm:cxn modelId="{3FFFDBC8-E4D4-4E5A-AC7F-9124517E5A40}" srcId="{F5771276-D1EB-4EA1-8C95-91D6034BC696}" destId="{09CD600E-92C2-440F-9DF9-BB7D5D6819A4}" srcOrd="5" destOrd="0" parTransId="{CC2C4F36-D530-4A97-B8BF-7241ADECD1BE}" sibTransId="{CB72EA33-9082-452A-B9D3-76E0382B1766}"/>
    <dgm:cxn modelId="{D04098C9-2C47-4656-8505-B60309A2C902}" type="presOf" srcId="{CB72EA33-9082-452A-B9D3-76E0382B1766}" destId="{52BB2D71-8506-4AE7-95BD-9AF951ADD41B}" srcOrd="0" destOrd="0" presId="urn:microsoft.com/office/officeart/2005/8/layout/cycle1"/>
    <dgm:cxn modelId="{001D84CD-C84C-45F5-B75C-095268841DCC}" type="presOf" srcId="{F5771276-D1EB-4EA1-8C95-91D6034BC696}" destId="{83F37BE9-247A-418C-9251-0AA997F73F2B}" srcOrd="0" destOrd="0" presId="urn:microsoft.com/office/officeart/2005/8/layout/cycle1"/>
    <dgm:cxn modelId="{3B22DECF-0944-4C7F-AF01-9EC12F632D46}" type="presOf" srcId="{26AB1D19-CE7F-4E9D-AC38-77C804C8DDF4}" destId="{9F1F017D-69D0-41EE-803F-55F65A56AE38}" srcOrd="0" destOrd="0" presId="urn:microsoft.com/office/officeart/2005/8/layout/cycle1"/>
    <dgm:cxn modelId="{517EFAD0-058A-40A8-BF2E-8C383D390A57}" srcId="{F5771276-D1EB-4EA1-8C95-91D6034BC696}" destId="{CD7A844C-6A71-45C5-AFEA-E8BA3F094294}" srcOrd="3" destOrd="0" parTransId="{ADA3E291-71E7-46AD-A346-F0EA020A40E2}" sibTransId="{855AFD43-C14B-44F3-8BDD-CF14C771D06D}"/>
    <dgm:cxn modelId="{58A1EBE1-9BFC-4ACB-84D6-952994C714CD}" type="presOf" srcId="{3B7DCF0E-783B-43D1-804F-3109983D60F2}" destId="{DA1E0C6A-EA8B-411F-B513-7301D71A87E4}" srcOrd="0" destOrd="0" presId="urn:microsoft.com/office/officeart/2005/8/layout/cycle1"/>
    <dgm:cxn modelId="{BFC6F8E4-9D76-4C63-805A-B19F561450D5}" type="presOf" srcId="{029AB997-44FC-4406-9790-65372CA97C35}" destId="{C49CF2E2-2086-4FE7-AE15-EF7268501E4F}" srcOrd="0" destOrd="0" presId="urn:microsoft.com/office/officeart/2005/8/layout/cycle1"/>
    <dgm:cxn modelId="{8DAB7EEC-BC6D-42EC-82A0-09EB1292604C}" type="presOf" srcId="{855AFD43-C14B-44F3-8BDD-CF14C771D06D}" destId="{9B14AB35-88AA-4F1D-A11E-CD8F2D9D8C18}" srcOrd="0" destOrd="0" presId="urn:microsoft.com/office/officeart/2005/8/layout/cycle1"/>
    <dgm:cxn modelId="{0B8F08F9-EDE1-407A-8D51-B31872D66637}" type="presOf" srcId="{C0BAD9BA-99C8-4BCC-8D19-A23BE878D0BA}" destId="{A6210406-B94B-4FC9-A88F-60E1D2930DB3}" srcOrd="0" destOrd="0" presId="urn:microsoft.com/office/officeart/2005/8/layout/cycle1"/>
    <dgm:cxn modelId="{7FD77020-AEAA-4BA2-A6D6-8E2E53395D60}" type="presParOf" srcId="{83F37BE9-247A-418C-9251-0AA997F73F2B}" destId="{A25640ED-CC9E-48E1-B5C4-BA0E8062E710}" srcOrd="0" destOrd="0" presId="urn:microsoft.com/office/officeart/2005/8/layout/cycle1"/>
    <dgm:cxn modelId="{F8D83695-67F7-4EDA-B58D-18C7B4563FB7}" type="presParOf" srcId="{83F37BE9-247A-418C-9251-0AA997F73F2B}" destId="{B118F26B-ACAA-4C75-9033-301042250027}" srcOrd="1" destOrd="0" presId="urn:microsoft.com/office/officeart/2005/8/layout/cycle1"/>
    <dgm:cxn modelId="{F6B37092-DEEE-4C6F-B1E4-67D6F56EA905}" type="presParOf" srcId="{83F37BE9-247A-418C-9251-0AA997F73F2B}" destId="{9F1F017D-69D0-41EE-803F-55F65A56AE38}" srcOrd="2" destOrd="0" presId="urn:microsoft.com/office/officeart/2005/8/layout/cycle1"/>
    <dgm:cxn modelId="{9B405891-79F6-46BB-B4B7-01D1030D950C}" type="presParOf" srcId="{83F37BE9-247A-418C-9251-0AA997F73F2B}" destId="{85CA1BAC-7882-4D20-95E2-317EE8762073}" srcOrd="3" destOrd="0" presId="urn:microsoft.com/office/officeart/2005/8/layout/cycle1"/>
    <dgm:cxn modelId="{C48B9D71-DC85-472F-9017-01CEDAFF34CB}" type="presParOf" srcId="{83F37BE9-247A-418C-9251-0AA997F73F2B}" destId="{DA1E0C6A-EA8B-411F-B513-7301D71A87E4}" srcOrd="4" destOrd="0" presId="urn:microsoft.com/office/officeart/2005/8/layout/cycle1"/>
    <dgm:cxn modelId="{CB3B4428-A471-4444-A718-4C98057E63B6}" type="presParOf" srcId="{83F37BE9-247A-418C-9251-0AA997F73F2B}" destId="{9ECEE6A2-FE3E-4ED6-80DB-743075B73DB2}" srcOrd="5" destOrd="0" presId="urn:microsoft.com/office/officeart/2005/8/layout/cycle1"/>
    <dgm:cxn modelId="{107FC731-D9F8-479C-8DAA-63BEE9CBD7E8}" type="presParOf" srcId="{83F37BE9-247A-418C-9251-0AA997F73F2B}" destId="{99463CBD-9E5D-4DA6-A19A-9BF0546692EE}" srcOrd="6" destOrd="0" presId="urn:microsoft.com/office/officeart/2005/8/layout/cycle1"/>
    <dgm:cxn modelId="{C5ABCFD0-843B-475E-B5E0-CDAEFC403B5E}" type="presParOf" srcId="{83F37BE9-247A-418C-9251-0AA997F73F2B}" destId="{C49CF2E2-2086-4FE7-AE15-EF7268501E4F}" srcOrd="7" destOrd="0" presId="urn:microsoft.com/office/officeart/2005/8/layout/cycle1"/>
    <dgm:cxn modelId="{4114284E-FC6D-4402-9230-EEEA49568C2E}" type="presParOf" srcId="{83F37BE9-247A-418C-9251-0AA997F73F2B}" destId="{081E1A2E-9C13-4B11-B67C-EB51CD2563BA}" srcOrd="8" destOrd="0" presId="urn:microsoft.com/office/officeart/2005/8/layout/cycle1"/>
    <dgm:cxn modelId="{CF758968-D0A3-4EFC-ADB7-775D7D8E2676}" type="presParOf" srcId="{83F37BE9-247A-418C-9251-0AA997F73F2B}" destId="{A13CBCD7-7BC8-4AA4-90CE-58D5A3D7D5C9}" srcOrd="9" destOrd="0" presId="urn:microsoft.com/office/officeart/2005/8/layout/cycle1"/>
    <dgm:cxn modelId="{2C01495E-6659-49AC-8736-F2E76814A023}" type="presParOf" srcId="{83F37BE9-247A-418C-9251-0AA997F73F2B}" destId="{280EB30D-A443-4C3F-84A7-6472615BD0FE}" srcOrd="10" destOrd="0" presId="urn:microsoft.com/office/officeart/2005/8/layout/cycle1"/>
    <dgm:cxn modelId="{5D3394A1-15D2-4B9D-8914-0C530CF19DD2}" type="presParOf" srcId="{83F37BE9-247A-418C-9251-0AA997F73F2B}" destId="{9B14AB35-88AA-4F1D-A11E-CD8F2D9D8C18}" srcOrd="11" destOrd="0" presId="urn:microsoft.com/office/officeart/2005/8/layout/cycle1"/>
    <dgm:cxn modelId="{FE86A7B0-22F1-41BD-9363-A7F0DC373853}" type="presParOf" srcId="{83F37BE9-247A-418C-9251-0AA997F73F2B}" destId="{61FBABF6-3F5F-438E-839C-79FB4CB029B0}" srcOrd="12" destOrd="0" presId="urn:microsoft.com/office/officeart/2005/8/layout/cycle1"/>
    <dgm:cxn modelId="{5937AE54-4E58-4518-A3CB-1DBB49ED62A3}" type="presParOf" srcId="{83F37BE9-247A-418C-9251-0AA997F73F2B}" destId="{A6210406-B94B-4FC9-A88F-60E1D2930DB3}" srcOrd="13" destOrd="0" presId="urn:microsoft.com/office/officeart/2005/8/layout/cycle1"/>
    <dgm:cxn modelId="{498D9FB1-4525-4049-9ACF-9151BF39D758}" type="presParOf" srcId="{83F37BE9-247A-418C-9251-0AA997F73F2B}" destId="{0A67DC23-87D5-44BA-AC7C-68DBFB58AA07}" srcOrd="14" destOrd="0" presId="urn:microsoft.com/office/officeart/2005/8/layout/cycle1"/>
    <dgm:cxn modelId="{566DECA6-BBCD-426D-B61B-9E3824D42141}" type="presParOf" srcId="{83F37BE9-247A-418C-9251-0AA997F73F2B}" destId="{CB9714BA-2FAB-4250-9F90-D6F9295912E6}" srcOrd="15" destOrd="0" presId="urn:microsoft.com/office/officeart/2005/8/layout/cycle1"/>
    <dgm:cxn modelId="{884A3546-A814-4D0C-A602-38296F1EE48A}" type="presParOf" srcId="{83F37BE9-247A-418C-9251-0AA997F73F2B}" destId="{000C001E-7108-4EC0-8C1C-1EADAAB15CC8}" srcOrd="16" destOrd="0" presId="urn:microsoft.com/office/officeart/2005/8/layout/cycle1"/>
    <dgm:cxn modelId="{7A9B6367-6562-42F9-BD36-0BBEC0D6120F}" type="presParOf" srcId="{83F37BE9-247A-418C-9251-0AA997F73F2B}" destId="{52BB2D71-8506-4AE7-95BD-9AF951ADD41B}" srcOrd="17" destOrd="0" presId="urn:microsoft.com/office/officeart/2005/8/layout/cycle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3C9C47D-C423-4AE7-9AFB-1E1B393B2590}">
      <dsp:nvSpPr>
        <dsp:cNvPr id="0" name=""/>
        <dsp:cNvSpPr/>
      </dsp:nvSpPr>
      <dsp:spPr>
        <a:xfrm>
          <a:off x="0" y="2484658"/>
          <a:ext cx="8229600" cy="1043166"/>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170688" tIns="170688" rIns="170688" bIns="170688" numCol="1" spcCol="1270" anchor="ctr" anchorCtr="0">
          <a:noAutofit/>
        </a:bodyPr>
        <a:lstStyle/>
        <a:p>
          <a:pPr marL="0" lvl="0" indent="0" algn="ctr" defTabSz="1066800">
            <a:lnSpc>
              <a:spcPct val="90000"/>
            </a:lnSpc>
            <a:spcBef>
              <a:spcPct val="0"/>
            </a:spcBef>
            <a:spcAft>
              <a:spcPct val="35000"/>
            </a:spcAft>
            <a:buNone/>
          </a:pPr>
          <a:r>
            <a:rPr lang="en-GB" sz="2400" kern="1200" dirty="0"/>
            <a:t>Task management</a:t>
          </a:r>
        </a:p>
      </dsp:txBody>
      <dsp:txXfrm>
        <a:off x="0" y="2484658"/>
        <a:ext cx="2468880" cy="1043166"/>
      </dsp:txXfrm>
    </dsp:sp>
    <dsp:sp modelId="{9E157CFF-4169-4472-A702-3C2F0F840AB0}">
      <dsp:nvSpPr>
        <dsp:cNvPr id="0" name=""/>
        <dsp:cNvSpPr/>
      </dsp:nvSpPr>
      <dsp:spPr>
        <a:xfrm>
          <a:off x="0" y="1267631"/>
          <a:ext cx="8229600" cy="1043166"/>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170688" tIns="170688" rIns="170688" bIns="170688" numCol="1" spcCol="1270" anchor="ctr" anchorCtr="0">
          <a:noAutofit/>
        </a:bodyPr>
        <a:lstStyle/>
        <a:p>
          <a:pPr marL="0" lvl="0" indent="0" algn="ctr" defTabSz="1066800">
            <a:lnSpc>
              <a:spcPct val="90000"/>
            </a:lnSpc>
            <a:spcBef>
              <a:spcPct val="0"/>
            </a:spcBef>
            <a:spcAft>
              <a:spcPct val="35000"/>
            </a:spcAft>
            <a:buNone/>
          </a:pPr>
          <a:r>
            <a:rPr lang="en-GB" sz="2400" kern="1200" dirty="0"/>
            <a:t>Operating model</a:t>
          </a:r>
        </a:p>
      </dsp:txBody>
      <dsp:txXfrm>
        <a:off x="0" y="1267631"/>
        <a:ext cx="2468880" cy="1043166"/>
      </dsp:txXfrm>
    </dsp:sp>
    <dsp:sp modelId="{D1625A94-2C42-4168-8DD7-189AA14A5C29}">
      <dsp:nvSpPr>
        <dsp:cNvPr id="0" name=""/>
        <dsp:cNvSpPr/>
      </dsp:nvSpPr>
      <dsp:spPr>
        <a:xfrm>
          <a:off x="0" y="50604"/>
          <a:ext cx="8229600" cy="1043166"/>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170688" tIns="170688" rIns="170688" bIns="170688" numCol="1" spcCol="1270" anchor="ctr" anchorCtr="0">
          <a:noAutofit/>
        </a:bodyPr>
        <a:lstStyle/>
        <a:p>
          <a:pPr marL="0" lvl="0" indent="0" algn="ctr" defTabSz="1066800">
            <a:lnSpc>
              <a:spcPct val="90000"/>
            </a:lnSpc>
            <a:spcBef>
              <a:spcPct val="0"/>
            </a:spcBef>
            <a:spcAft>
              <a:spcPct val="35000"/>
            </a:spcAft>
            <a:buNone/>
          </a:pPr>
          <a:r>
            <a:rPr lang="en-GB" sz="2400" kern="1200" dirty="0"/>
            <a:t>Business model</a:t>
          </a:r>
        </a:p>
      </dsp:txBody>
      <dsp:txXfrm>
        <a:off x="0" y="50604"/>
        <a:ext cx="2468880" cy="1043166"/>
      </dsp:txXfrm>
    </dsp:sp>
    <dsp:sp modelId="{3C308C53-ACDD-4442-A5AA-7C2F8825FCEB}">
      <dsp:nvSpPr>
        <dsp:cNvPr id="0" name=""/>
        <dsp:cNvSpPr/>
      </dsp:nvSpPr>
      <dsp:spPr>
        <a:xfrm>
          <a:off x="5038751" y="137534"/>
          <a:ext cx="1303957" cy="869305"/>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GB" sz="1600" kern="1200" dirty="0"/>
            <a:t>Revenue &amp; Cost Leader</a:t>
          </a:r>
        </a:p>
      </dsp:txBody>
      <dsp:txXfrm>
        <a:off x="5064212" y="162995"/>
        <a:ext cx="1253035" cy="818383"/>
      </dsp:txXfrm>
    </dsp:sp>
    <dsp:sp modelId="{4A19AC17-C9D6-4260-AF1F-813990803ED1}">
      <dsp:nvSpPr>
        <dsp:cNvPr id="0" name=""/>
        <dsp:cNvSpPr/>
      </dsp:nvSpPr>
      <dsp:spPr>
        <a:xfrm>
          <a:off x="4419371" y="1006839"/>
          <a:ext cx="1271358" cy="347722"/>
        </a:xfrm>
        <a:custGeom>
          <a:avLst/>
          <a:gdLst/>
          <a:ahLst/>
          <a:cxnLst/>
          <a:rect l="0" t="0" r="0" b="0"/>
          <a:pathLst>
            <a:path>
              <a:moveTo>
                <a:pt x="1271358" y="0"/>
              </a:moveTo>
              <a:lnTo>
                <a:pt x="1271358" y="173861"/>
              </a:lnTo>
              <a:lnTo>
                <a:pt x="0" y="173861"/>
              </a:lnTo>
              <a:lnTo>
                <a:pt x="0" y="347722"/>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8740641E-E93E-48C1-A491-A223CDE95E37}">
      <dsp:nvSpPr>
        <dsp:cNvPr id="0" name=""/>
        <dsp:cNvSpPr/>
      </dsp:nvSpPr>
      <dsp:spPr>
        <a:xfrm>
          <a:off x="3767392" y="1354561"/>
          <a:ext cx="1303957" cy="869305"/>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GB" sz="1600" kern="1200" dirty="0"/>
            <a:t>Revenue and Cost Manager</a:t>
          </a:r>
        </a:p>
      </dsp:txBody>
      <dsp:txXfrm>
        <a:off x="3792853" y="1380022"/>
        <a:ext cx="1253035" cy="818383"/>
      </dsp:txXfrm>
    </dsp:sp>
    <dsp:sp modelId="{5CDE9FB5-9116-428A-A791-46DA3AE1DC51}">
      <dsp:nvSpPr>
        <dsp:cNvPr id="0" name=""/>
        <dsp:cNvSpPr/>
      </dsp:nvSpPr>
      <dsp:spPr>
        <a:xfrm>
          <a:off x="3571799" y="2223866"/>
          <a:ext cx="847572" cy="347722"/>
        </a:xfrm>
        <a:custGeom>
          <a:avLst/>
          <a:gdLst/>
          <a:ahLst/>
          <a:cxnLst/>
          <a:rect l="0" t="0" r="0" b="0"/>
          <a:pathLst>
            <a:path>
              <a:moveTo>
                <a:pt x="847572" y="0"/>
              </a:moveTo>
              <a:lnTo>
                <a:pt x="847572" y="173861"/>
              </a:lnTo>
              <a:lnTo>
                <a:pt x="0" y="173861"/>
              </a:lnTo>
              <a:lnTo>
                <a:pt x="0" y="347722"/>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7425A8BC-86BA-4780-8CFF-C0E24E1DF8F0}">
      <dsp:nvSpPr>
        <dsp:cNvPr id="0" name=""/>
        <dsp:cNvSpPr/>
      </dsp:nvSpPr>
      <dsp:spPr>
        <a:xfrm>
          <a:off x="2919820" y="2571588"/>
          <a:ext cx="1303957" cy="869305"/>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GB" sz="1600" kern="1200" dirty="0"/>
            <a:t>Demand &amp; Cost Reporter</a:t>
          </a:r>
        </a:p>
      </dsp:txBody>
      <dsp:txXfrm>
        <a:off x="2945281" y="2597049"/>
        <a:ext cx="1253035" cy="818383"/>
      </dsp:txXfrm>
    </dsp:sp>
    <dsp:sp modelId="{6D8111CB-89B7-49D6-AD53-DCE1154058C8}">
      <dsp:nvSpPr>
        <dsp:cNvPr id="0" name=""/>
        <dsp:cNvSpPr/>
      </dsp:nvSpPr>
      <dsp:spPr>
        <a:xfrm>
          <a:off x="3526079" y="3440893"/>
          <a:ext cx="91440" cy="347722"/>
        </a:xfrm>
        <a:custGeom>
          <a:avLst/>
          <a:gdLst/>
          <a:ahLst/>
          <a:cxnLst/>
          <a:rect l="0" t="0" r="0" b="0"/>
          <a:pathLst>
            <a:path>
              <a:moveTo>
                <a:pt x="45720" y="0"/>
              </a:moveTo>
              <a:lnTo>
                <a:pt x="45720" y="347722"/>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0891BC7A-0A6E-47DF-BA93-0C457742C997}">
      <dsp:nvSpPr>
        <dsp:cNvPr id="0" name=""/>
        <dsp:cNvSpPr/>
      </dsp:nvSpPr>
      <dsp:spPr>
        <a:xfrm>
          <a:off x="2919820" y="3788615"/>
          <a:ext cx="1303957" cy="869305"/>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GB" sz="1600" kern="1200" dirty="0"/>
            <a:t>Task Leader</a:t>
          </a:r>
        </a:p>
      </dsp:txBody>
      <dsp:txXfrm>
        <a:off x="2945281" y="3814076"/>
        <a:ext cx="1253035" cy="818383"/>
      </dsp:txXfrm>
    </dsp:sp>
    <dsp:sp modelId="{0319ED40-1661-436D-9946-07BDC8422116}">
      <dsp:nvSpPr>
        <dsp:cNvPr id="0" name=""/>
        <dsp:cNvSpPr/>
      </dsp:nvSpPr>
      <dsp:spPr>
        <a:xfrm>
          <a:off x="4419371" y="2223866"/>
          <a:ext cx="847572" cy="347722"/>
        </a:xfrm>
        <a:custGeom>
          <a:avLst/>
          <a:gdLst/>
          <a:ahLst/>
          <a:cxnLst/>
          <a:rect l="0" t="0" r="0" b="0"/>
          <a:pathLst>
            <a:path>
              <a:moveTo>
                <a:pt x="0" y="0"/>
              </a:moveTo>
              <a:lnTo>
                <a:pt x="0" y="173861"/>
              </a:lnTo>
              <a:lnTo>
                <a:pt x="847572" y="173861"/>
              </a:lnTo>
              <a:lnTo>
                <a:pt x="847572" y="347722"/>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00F53EDA-5ABF-47D0-9CED-3A73E9FC7EDE}">
      <dsp:nvSpPr>
        <dsp:cNvPr id="0" name=""/>
        <dsp:cNvSpPr/>
      </dsp:nvSpPr>
      <dsp:spPr>
        <a:xfrm>
          <a:off x="4614965" y="2571588"/>
          <a:ext cx="1303957" cy="869305"/>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GB" sz="1600" kern="1200" dirty="0"/>
            <a:t>Demand &amp; Cost Reporter</a:t>
          </a:r>
        </a:p>
      </dsp:txBody>
      <dsp:txXfrm>
        <a:off x="4640426" y="2597049"/>
        <a:ext cx="1253035" cy="818383"/>
      </dsp:txXfrm>
    </dsp:sp>
    <dsp:sp modelId="{8E62DCA1-D96A-4D7F-BDB4-7283DE2EA935}">
      <dsp:nvSpPr>
        <dsp:cNvPr id="0" name=""/>
        <dsp:cNvSpPr/>
      </dsp:nvSpPr>
      <dsp:spPr>
        <a:xfrm>
          <a:off x="5221224" y="3440893"/>
          <a:ext cx="91440" cy="347722"/>
        </a:xfrm>
        <a:custGeom>
          <a:avLst/>
          <a:gdLst/>
          <a:ahLst/>
          <a:cxnLst/>
          <a:rect l="0" t="0" r="0" b="0"/>
          <a:pathLst>
            <a:path>
              <a:moveTo>
                <a:pt x="45720" y="0"/>
              </a:moveTo>
              <a:lnTo>
                <a:pt x="45720" y="347722"/>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DA491168-671D-4B8F-A19D-D7724E0D1549}">
      <dsp:nvSpPr>
        <dsp:cNvPr id="0" name=""/>
        <dsp:cNvSpPr/>
      </dsp:nvSpPr>
      <dsp:spPr>
        <a:xfrm>
          <a:off x="4614965" y="3788615"/>
          <a:ext cx="1303957" cy="869305"/>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GB" sz="1600" kern="1200" dirty="0"/>
            <a:t>Task Leader</a:t>
          </a:r>
        </a:p>
      </dsp:txBody>
      <dsp:txXfrm>
        <a:off x="4640426" y="3814076"/>
        <a:ext cx="1253035" cy="818383"/>
      </dsp:txXfrm>
    </dsp:sp>
    <dsp:sp modelId="{4F55FC83-FB97-4CB8-AB34-2DE027D60239}">
      <dsp:nvSpPr>
        <dsp:cNvPr id="0" name=""/>
        <dsp:cNvSpPr/>
      </dsp:nvSpPr>
      <dsp:spPr>
        <a:xfrm>
          <a:off x="5690730" y="1006839"/>
          <a:ext cx="1271358" cy="347722"/>
        </a:xfrm>
        <a:custGeom>
          <a:avLst/>
          <a:gdLst/>
          <a:ahLst/>
          <a:cxnLst/>
          <a:rect l="0" t="0" r="0" b="0"/>
          <a:pathLst>
            <a:path>
              <a:moveTo>
                <a:pt x="0" y="0"/>
              </a:moveTo>
              <a:lnTo>
                <a:pt x="0" y="173861"/>
              </a:lnTo>
              <a:lnTo>
                <a:pt x="1271358" y="173861"/>
              </a:lnTo>
              <a:lnTo>
                <a:pt x="1271358" y="347722"/>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ED0116A1-882F-43AA-BBB2-B08792B03266}">
      <dsp:nvSpPr>
        <dsp:cNvPr id="0" name=""/>
        <dsp:cNvSpPr/>
      </dsp:nvSpPr>
      <dsp:spPr>
        <a:xfrm>
          <a:off x="6310110" y="1354561"/>
          <a:ext cx="1303957" cy="869305"/>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GB" sz="1600" kern="1200" dirty="0"/>
            <a:t>Revenue &amp; Cost Manager</a:t>
          </a:r>
        </a:p>
      </dsp:txBody>
      <dsp:txXfrm>
        <a:off x="6335571" y="1380022"/>
        <a:ext cx="1253035" cy="818383"/>
      </dsp:txXfrm>
    </dsp:sp>
    <dsp:sp modelId="{FD514FC3-A269-4D61-B715-0D1B0DCCEC78}">
      <dsp:nvSpPr>
        <dsp:cNvPr id="0" name=""/>
        <dsp:cNvSpPr/>
      </dsp:nvSpPr>
      <dsp:spPr>
        <a:xfrm>
          <a:off x="6916368" y="2223866"/>
          <a:ext cx="91440" cy="347722"/>
        </a:xfrm>
        <a:custGeom>
          <a:avLst/>
          <a:gdLst/>
          <a:ahLst/>
          <a:cxnLst/>
          <a:rect l="0" t="0" r="0" b="0"/>
          <a:pathLst>
            <a:path>
              <a:moveTo>
                <a:pt x="45720" y="0"/>
              </a:moveTo>
              <a:lnTo>
                <a:pt x="45720" y="347722"/>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58991E9C-532A-4D44-BD9D-A89CABA0FBC9}">
      <dsp:nvSpPr>
        <dsp:cNvPr id="0" name=""/>
        <dsp:cNvSpPr/>
      </dsp:nvSpPr>
      <dsp:spPr>
        <a:xfrm>
          <a:off x="6310110" y="2571588"/>
          <a:ext cx="1303957" cy="869305"/>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GB" sz="1600" kern="1200" dirty="0"/>
            <a:t>Demand &amp; Cost Reporter</a:t>
          </a:r>
        </a:p>
      </dsp:txBody>
      <dsp:txXfrm>
        <a:off x="6335571" y="2597049"/>
        <a:ext cx="1253035" cy="818383"/>
      </dsp:txXfrm>
    </dsp:sp>
    <dsp:sp modelId="{3D1E46FB-EAB9-479C-AF64-EC26AB062A9F}">
      <dsp:nvSpPr>
        <dsp:cNvPr id="0" name=""/>
        <dsp:cNvSpPr/>
      </dsp:nvSpPr>
      <dsp:spPr>
        <a:xfrm>
          <a:off x="6916368" y="3440893"/>
          <a:ext cx="91440" cy="347722"/>
        </a:xfrm>
        <a:custGeom>
          <a:avLst/>
          <a:gdLst/>
          <a:ahLst/>
          <a:cxnLst/>
          <a:rect l="0" t="0" r="0" b="0"/>
          <a:pathLst>
            <a:path>
              <a:moveTo>
                <a:pt x="45720" y="0"/>
              </a:moveTo>
              <a:lnTo>
                <a:pt x="45720" y="347722"/>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F7545F78-5165-40F7-908F-A7C403993C05}">
      <dsp:nvSpPr>
        <dsp:cNvPr id="0" name=""/>
        <dsp:cNvSpPr/>
      </dsp:nvSpPr>
      <dsp:spPr>
        <a:xfrm>
          <a:off x="6310110" y="3788615"/>
          <a:ext cx="1303957" cy="869305"/>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GB" sz="1600" kern="1200" dirty="0"/>
            <a:t>Task Leader</a:t>
          </a:r>
        </a:p>
      </dsp:txBody>
      <dsp:txXfrm>
        <a:off x="6335571" y="3814076"/>
        <a:ext cx="1253035" cy="818383"/>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3C9C47D-C423-4AE7-9AFB-1E1B393B2590}">
      <dsp:nvSpPr>
        <dsp:cNvPr id="0" name=""/>
        <dsp:cNvSpPr/>
      </dsp:nvSpPr>
      <dsp:spPr>
        <a:xfrm>
          <a:off x="0" y="2484658"/>
          <a:ext cx="8229600" cy="1043166"/>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170688" tIns="170688" rIns="170688" bIns="170688" numCol="1" spcCol="1270" anchor="ctr" anchorCtr="0">
          <a:noAutofit/>
        </a:bodyPr>
        <a:lstStyle/>
        <a:p>
          <a:pPr marL="0" lvl="0" indent="0" algn="ctr" defTabSz="1066800">
            <a:lnSpc>
              <a:spcPct val="90000"/>
            </a:lnSpc>
            <a:spcBef>
              <a:spcPct val="0"/>
            </a:spcBef>
            <a:spcAft>
              <a:spcPct val="35000"/>
            </a:spcAft>
            <a:buNone/>
          </a:pPr>
          <a:r>
            <a:rPr lang="en-GB" sz="2400" kern="1200" dirty="0"/>
            <a:t>Task management</a:t>
          </a:r>
        </a:p>
      </dsp:txBody>
      <dsp:txXfrm>
        <a:off x="0" y="2484658"/>
        <a:ext cx="2468880" cy="1043166"/>
      </dsp:txXfrm>
    </dsp:sp>
    <dsp:sp modelId="{9E157CFF-4169-4472-A702-3C2F0F840AB0}">
      <dsp:nvSpPr>
        <dsp:cNvPr id="0" name=""/>
        <dsp:cNvSpPr/>
      </dsp:nvSpPr>
      <dsp:spPr>
        <a:xfrm>
          <a:off x="0" y="1267631"/>
          <a:ext cx="8229600" cy="1043166"/>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170688" tIns="170688" rIns="170688" bIns="170688" numCol="1" spcCol="1270" anchor="ctr" anchorCtr="0">
          <a:noAutofit/>
        </a:bodyPr>
        <a:lstStyle/>
        <a:p>
          <a:pPr marL="0" lvl="0" indent="0" algn="ctr" defTabSz="1066800">
            <a:lnSpc>
              <a:spcPct val="90000"/>
            </a:lnSpc>
            <a:spcBef>
              <a:spcPct val="0"/>
            </a:spcBef>
            <a:spcAft>
              <a:spcPct val="35000"/>
            </a:spcAft>
            <a:buNone/>
          </a:pPr>
          <a:r>
            <a:rPr lang="en-GB" sz="2400" kern="1200" dirty="0"/>
            <a:t>Operating model</a:t>
          </a:r>
        </a:p>
      </dsp:txBody>
      <dsp:txXfrm>
        <a:off x="0" y="1267631"/>
        <a:ext cx="2468880" cy="1043166"/>
      </dsp:txXfrm>
    </dsp:sp>
    <dsp:sp modelId="{D1625A94-2C42-4168-8DD7-189AA14A5C29}">
      <dsp:nvSpPr>
        <dsp:cNvPr id="0" name=""/>
        <dsp:cNvSpPr/>
      </dsp:nvSpPr>
      <dsp:spPr>
        <a:xfrm>
          <a:off x="0" y="50604"/>
          <a:ext cx="8229600" cy="1043166"/>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170688" tIns="170688" rIns="170688" bIns="170688" numCol="1" spcCol="1270" anchor="ctr" anchorCtr="0">
          <a:noAutofit/>
        </a:bodyPr>
        <a:lstStyle/>
        <a:p>
          <a:pPr marL="0" lvl="0" indent="0" algn="ctr" defTabSz="1066800">
            <a:lnSpc>
              <a:spcPct val="90000"/>
            </a:lnSpc>
            <a:spcBef>
              <a:spcPct val="0"/>
            </a:spcBef>
            <a:spcAft>
              <a:spcPct val="35000"/>
            </a:spcAft>
            <a:buNone/>
          </a:pPr>
          <a:r>
            <a:rPr lang="en-GB" sz="2400" kern="1200" dirty="0"/>
            <a:t>Business model</a:t>
          </a:r>
        </a:p>
      </dsp:txBody>
      <dsp:txXfrm>
        <a:off x="0" y="50604"/>
        <a:ext cx="2468880" cy="1043166"/>
      </dsp:txXfrm>
    </dsp:sp>
    <dsp:sp modelId="{3C308C53-ACDD-4442-A5AA-7C2F8825FCEB}">
      <dsp:nvSpPr>
        <dsp:cNvPr id="0" name=""/>
        <dsp:cNvSpPr/>
      </dsp:nvSpPr>
      <dsp:spPr>
        <a:xfrm>
          <a:off x="5038751" y="137534"/>
          <a:ext cx="1303957" cy="869305"/>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GB" sz="1600" kern="1200" dirty="0"/>
            <a:t>Revenue &amp; Cost Leader</a:t>
          </a:r>
        </a:p>
      </dsp:txBody>
      <dsp:txXfrm>
        <a:off x="5064212" y="162995"/>
        <a:ext cx="1253035" cy="818383"/>
      </dsp:txXfrm>
    </dsp:sp>
    <dsp:sp modelId="{4A19AC17-C9D6-4260-AF1F-813990803ED1}">
      <dsp:nvSpPr>
        <dsp:cNvPr id="0" name=""/>
        <dsp:cNvSpPr/>
      </dsp:nvSpPr>
      <dsp:spPr>
        <a:xfrm>
          <a:off x="4419371" y="1006839"/>
          <a:ext cx="1271358" cy="347722"/>
        </a:xfrm>
        <a:custGeom>
          <a:avLst/>
          <a:gdLst/>
          <a:ahLst/>
          <a:cxnLst/>
          <a:rect l="0" t="0" r="0" b="0"/>
          <a:pathLst>
            <a:path>
              <a:moveTo>
                <a:pt x="1271358" y="0"/>
              </a:moveTo>
              <a:lnTo>
                <a:pt x="1271358" y="173861"/>
              </a:lnTo>
              <a:lnTo>
                <a:pt x="0" y="173861"/>
              </a:lnTo>
              <a:lnTo>
                <a:pt x="0" y="347722"/>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8740641E-E93E-48C1-A491-A223CDE95E37}">
      <dsp:nvSpPr>
        <dsp:cNvPr id="0" name=""/>
        <dsp:cNvSpPr/>
      </dsp:nvSpPr>
      <dsp:spPr>
        <a:xfrm>
          <a:off x="3767392" y="1354561"/>
          <a:ext cx="1303957" cy="869305"/>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GB" sz="1600" kern="1200" dirty="0"/>
            <a:t>Revenue and Cost Manager</a:t>
          </a:r>
        </a:p>
      </dsp:txBody>
      <dsp:txXfrm>
        <a:off x="3792853" y="1380022"/>
        <a:ext cx="1253035" cy="818383"/>
      </dsp:txXfrm>
    </dsp:sp>
    <dsp:sp modelId="{5CDE9FB5-9116-428A-A791-46DA3AE1DC51}">
      <dsp:nvSpPr>
        <dsp:cNvPr id="0" name=""/>
        <dsp:cNvSpPr/>
      </dsp:nvSpPr>
      <dsp:spPr>
        <a:xfrm>
          <a:off x="3571799" y="2223866"/>
          <a:ext cx="847572" cy="347722"/>
        </a:xfrm>
        <a:custGeom>
          <a:avLst/>
          <a:gdLst/>
          <a:ahLst/>
          <a:cxnLst/>
          <a:rect l="0" t="0" r="0" b="0"/>
          <a:pathLst>
            <a:path>
              <a:moveTo>
                <a:pt x="847572" y="0"/>
              </a:moveTo>
              <a:lnTo>
                <a:pt x="847572" y="173861"/>
              </a:lnTo>
              <a:lnTo>
                <a:pt x="0" y="173861"/>
              </a:lnTo>
              <a:lnTo>
                <a:pt x="0" y="347722"/>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7425A8BC-86BA-4780-8CFF-C0E24E1DF8F0}">
      <dsp:nvSpPr>
        <dsp:cNvPr id="0" name=""/>
        <dsp:cNvSpPr/>
      </dsp:nvSpPr>
      <dsp:spPr>
        <a:xfrm>
          <a:off x="2919820" y="2571588"/>
          <a:ext cx="1303957" cy="869305"/>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GB" sz="1600" kern="1200" dirty="0"/>
            <a:t>Demand &amp; Cost Reporter</a:t>
          </a:r>
        </a:p>
      </dsp:txBody>
      <dsp:txXfrm>
        <a:off x="2945281" y="2597049"/>
        <a:ext cx="1253035" cy="818383"/>
      </dsp:txXfrm>
    </dsp:sp>
    <dsp:sp modelId="{6D8111CB-89B7-49D6-AD53-DCE1154058C8}">
      <dsp:nvSpPr>
        <dsp:cNvPr id="0" name=""/>
        <dsp:cNvSpPr/>
      </dsp:nvSpPr>
      <dsp:spPr>
        <a:xfrm>
          <a:off x="3526079" y="3440893"/>
          <a:ext cx="91440" cy="347722"/>
        </a:xfrm>
        <a:custGeom>
          <a:avLst/>
          <a:gdLst/>
          <a:ahLst/>
          <a:cxnLst/>
          <a:rect l="0" t="0" r="0" b="0"/>
          <a:pathLst>
            <a:path>
              <a:moveTo>
                <a:pt x="45720" y="0"/>
              </a:moveTo>
              <a:lnTo>
                <a:pt x="45720" y="347722"/>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0891BC7A-0A6E-47DF-BA93-0C457742C997}">
      <dsp:nvSpPr>
        <dsp:cNvPr id="0" name=""/>
        <dsp:cNvSpPr/>
      </dsp:nvSpPr>
      <dsp:spPr>
        <a:xfrm>
          <a:off x="2919820" y="3788615"/>
          <a:ext cx="1303957" cy="869305"/>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GB" sz="1600" kern="1200" dirty="0"/>
            <a:t>Task Leader</a:t>
          </a:r>
        </a:p>
      </dsp:txBody>
      <dsp:txXfrm>
        <a:off x="2945281" y="3814076"/>
        <a:ext cx="1253035" cy="818383"/>
      </dsp:txXfrm>
    </dsp:sp>
    <dsp:sp modelId="{0319ED40-1661-436D-9946-07BDC8422116}">
      <dsp:nvSpPr>
        <dsp:cNvPr id="0" name=""/>
        <dsp:cNvSpPr/>
      </dsp:nvSpPr>
      <dsp:spPr>
        <a:xfrm>
          <a:off x="4419371" y="2223866"/>
          <a:ext cx="847572" cy="347722"/>
        </a:xfrm>
        <a:custGeom>
          <a:avLst/>
          <a:gdLst/>
          <a:ahLst/>
          <a:cxnLst/>
          <a:rect l="0" t="0" r="0" b="0"/>
          <a:pathLst>
            <a:path>
              <a:moveTo>
                <a:pt x="0" y="0"/>
              </a:moveTo>
              <a:lnTo>
                <a:pt x="0" y="173861"/>
              </a:lnTo>
              <a:lnTo>
                <a:pt x="847572" y="173861"/>
              </a:lnTo>
              <a:lnTo>
                <a:pt x="847572" y="347722"/>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00F53EDA-5ABF-47D0-9CED-3A73E9FC7EDE}">
      <dsp:nvSpPr>
        <dsp:cNvPr id="0" name=""/>
        <dsp:cNvSpPr/>
      </dsp:nvSpPr>
      <dsp:spPr>
        <a:xfrm>
          <a:off x="4614965" y="2571588"/>
          <a:ext cx="1303957" cy="869305"/>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GB" sz="1600" kern="1200" dirty="0"/>
            <a:t>Demand &amp; Cost Reporter</a:t>
          </a:r>
        </a:p>
      </dsp:txBody>
      <dsp:txXfrm>
        <a:off x="4640426" y="2597049"/>
        <a:ext cx="1253035" cy="818383"/>
      </dsp:txXfrm>
    </dsp:sp>
    <dsp:sp modelId="{8E62DCA1-D96A-4D7F-BDB4-7283DE2EA935}">
      <dsp:nvSpPr>
        <dsp:cNvPr id="0" name=""/>
        <dsp:cNvSpPr/>
      </dsp:nvSpPr>
      <dsp:spPr>
        <a:xfrm>
          <a:off x="5221224" y="3440893"/>
          <a:ext cx="91440" cy="347722"/>
        </a:xfrm>
        <a:custGeom>
          <a:avLst/>
          <a:gdLst/>
          <a:ahLst/>
          <a:cxnLst/>
          <a:rect l="0" t="0" r="0" b="0"/>
          <a:pathLst>
            <a:path>
              <a:moveTo>
                <a:pt x="45720" y="0"/>
              </a:moveTo>
              <a:lnTo>
                <a:pt x="45720" y="347722"/>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DA491168-671D-4B8F-A19D-D7724E0D1549}">
      <dsp:nvSpPr>
        <dsp:cNvPr id="0" name=""/>
        <dsp:cNvSpPr/>
      </dsp:nvSpPr>
      <dsp:spPr>
        <a:xfrm>
          <a:off x="4614965" y="3788615"/>
          <a:ext cx="1303957" cy="869305"/>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GB" sz="1600" kern="1200" dirty="0"/>
            <a:t>Task Leader</a:t>
          </a:r>
        </a:p>
      </dsp:txBody>
      <dsp:txXfrm>
        <a:off x="4640426" y="3814076"/>
        <a:ext cx="1253035" cy="818383"/>
      </dsp:txXfrm>
    </dsp:sp>
    <dsp:sp modelId="{4F55FC83-FB97-4CB8-AB34-2DE027D60239}">
      <dsp:nvSpPr>
        <dsp:cNvPr id="0" name=""/>
        <dsp:cNvSpPr/>
      </dsp:nvSpPr>
      <dsp:spPr>
        <a:xfrm>
          <a:off x="5690730" y="1006839"/>
          <a:ext cx="1271358" cy="347722"/>
        </a:xfrm>
        <a:custGeom>
          <a:avLst/>
          <a:gdLst/>
          <a:ahLst/>
          <a:cxnLst/>
          <a:rect l="0" t="0" r="0" b="0"/>
          <a:pathLst>
            <a:path>
              <a:moveTo>
                <a:pt x="0" y="0"/>
              </a:moveTo>
              <a:lnTo>
                <a:pt x="0" y="173861"/>
              </a:lnTo>
              <a:lnTo>
                <a:pt x="1271358" y="173861"/>
              </a:lnTo>
              <a:lnTo>
                <a:pt x="1271358" y="347722"/>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ED0116A1-882F-43AA-BBB2-B08792B03266}">
      <dsp:nvSpPr>
        <dsp:cNvPr id="0" name=""/>
        <dsp:cNvSpPr/>
      </dsp:nvSpPr>
      <dsp:spPr>
        <a:xfrm>
          <a:off x="6310110" y="1354561"/>
          <a:ext cx="1303957" cy="869305"/>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GB" sz="1600" kern="1200" dirty="0"/>
            <a:t>Revenue &amp; Cost Manager</a:t>
          </a:r>
        </a:p>
      </dsp:txBody>
      <dsp:txXfrm>
        <a:off x="6335571" y="1380022"/>
        <a:ext cx="1253035" cy="818383"/>
      </dsp:txXfrm>
    </dsp:sp>
    <dsp:sp modelId="{FD514FC3-A269-4D61-B715-0D1B0DCCEC78}">
      <dsp:nvSpPr>
        <dsp:cNvPr id="0" name=""/>
        <dsp:cNvSpPr/>
      </dsp:nvSpPr>
      <dsp:spPr>
        <a:xfrm>
          <a:off x="6916368" y="2223866"/>
          <a:ext cx="91440" cy="347722"/>
        </a:xfrm>
        <a:custGeom>
          <a:avLst/>
          <a:gdLst/>
          <a:ahLst/>
          <a:cxnLst/>
          <a:rect l="0" t="0" r="0" b="0"/>
          <a:pathLst>
            <a:path>
              <a:moveTo>
                <a:pt x="45720" y="0"/>
              </a:moveTo>
              <a:lnTo>
                <a:pt x="45720" y="347722"/>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58991E9C-532A-4D44-BD9D-A89CABA0FBC9}">
      <dsp:nvSpPr>
        <dsp:cNvPr id="0" name=""/>
        <dsp:cNvSpPr/>
      </dsp:nvSpPr>
      <dsp:spPr>
        <a:xfrm>
          <a:off x="6310110" y="2571588"/>
          <a:ext cx="1303957" cy="869305"/>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GB" sz="1600" kern="1200" dirty="0"/>
            <a:t>Demand &amp; Cost Reporter</a:t>
          </a:r>
        </a:p>
      </dsp:txBody>
      <dsp:txXfrm>
        <a:off x="6335571" y="2597049"/>
        <a:ext cx="1253035" cy="818383"/>
      </dsp:txXfrm>
    </dsp:sp>
    <dsp:sp modelId="{3D1E46FB-EAB9-479C-AF64-EC26AB062A9F}">
      <dsp:nvSpPr>
        <dsp:cNvPr id="0" name=""/>
        <dsp:cNvSpPr/>
      </dsp:nvSpPr>
      <dsp:spPr>
        <a:xfrm>
          <a:off x="6916368" y="3440893"/>
          <a:ext cx="91440" cy="347722"/>
        </a:xfrm>
        <a:custGeom>
          <a:avLst/>
          <a:gdLst/>
          <a:ahLst/>
          <a:cxnLst/>
          <a:rect l="0" t="0" r="0" b="0"/>
          <a:pathLst>
            <a:path>
              <a:moveTo>
                <a:pt x="45720" y="0"/>
              </a:moveTo>
              <a:lnTo>
                <a:pt x="45720" y="347722"/>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F7545F78-5165-40F7-908F-A7C403993C05}">
      <dsp:nvSpPr>
        <dsp:cNvPr id="0" name=""/>
        <dsp:cNvSpPr/>
      </dsp:nvSpPr>
      <dsp:spPr>
        <a:xfrm>
          <a:off x="6310110" y="3788615"/>
          <a:ext cx="1303957" cy="869305"/>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GB" sz="1600" kern="1200" dirty="0"/>
            <a:t>Task Leader</a:t>
          </a:r>
        </a:p>
      </dsp:txBody>
      <dsp:txXfrm>
        <a:off x="6335571" y="3814076"/>
        <a:ext cx="1253035" cy="818383"/>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118F26B-ACAA-4C75-9033-301042250027}">
      <dsp:nvSpPr>
        <dsp:cNvPr id="0" name=""/>
        <dsp:cNvSpPr/>
      </dsp:nvSpPr>
      <dsp:spPr>
        <a:xfrm>
          <a:off x="4174038" y="9737"/>
          <a:ext cx="928796" cy="92879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5240" tIns="15240" rIns="15240" bIns="15240" numCol="1" spcCol="1270" anchor="ctr" anchorCtr="0">
          <a:noAutofit/>
        </a:bodyPr>
        <a:lstStyle/>
        <a:p>
          <a:pPr marL="0" lvl="0" indent="0" algn="ctr" defTabSz="533400">
            <a:lnSpc>
              <a:spcPct val="90000"/>
            </a:lnSpc>
            <a:spcBef>
              <a:spcPct val="0"/>
            </a:spcBef>
            <a:spcAft>
              <a:spcPct val="35000"/>
            </a:spcAft>
            <a:buNone/>
          </a:pPr>
          <a:r>
            <a:rPr lang="en-GB" sz="1200" kern="1200" dirty="0"/>
            <a:t>Things are not as they were / correct</a:t>
          </a:r>
        </a:p>
      </dsp:txBody>
      <dsp:txXfrm>
        <a:off x="4174038" y="9737"/>
        <a:ext cx="928796" cy="928796"/>
      </dsp:txXfrm>
    </dsp:sp>
    <dsp:sp modelId="{9F1F017D-69D0-41EE-803F-55F65A56AE38}">
      <dsp:nvSpPr>
        <dsp:cNvPr id="0" name=""/>
        <dsp:cNvSpPr/>
      </dsp:nvSpPr>
      <dsp:spPr>
        <a:xfrm>
          <a:off x="1334728" y="376"/>
          <a:ext cx="4535749" cy="4535749"/>
        </a:xfrm>
        <a:prstGeom prst="circularArrow">
          <a:avLst>
            <a:gd name="adj1" fmla="val 3993"/>
            <a:gd name="adj2" fmla="val 250509"/>
            <a:gd name="adj3" fmla="val 20572259"/>
            <a:gd name="adj4" fmla="val 18983973"/>
            <a:gd name="adj5" fmla="val 4659"/>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DA1E0C6A-EA8B-411F-B513-7301D71A87E4}">
      <dsp:nvSpPr>
        <dsp:cNvPr id="0" name=""/>
        <dsp:cNvSpPr/>
      </dsp:nvSpPr>
      <dsp:spPr>
        <a:xfrm>
          <a:off x="5209872" y="1803853"/>
          <a:ext cx="928796" cy="92879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5240" tIns="15240" rIns="15240" bIns="15240" numCol="1" spcCol="1270" anchor="ctr" anchorCtr="0">
          <a:noAutofit/>
        </a:bodyPr>
        <a:lstStyle/>
        <a:p>
          <a:pPr marL="0" lvl="0" indent="0" algn="ctr" defTabSz="533400">
            <a:lnSpc>
              <a:spcPct val="90000"/>
            </a:lnSpc>
            <a:spcBef>
              <a:spcPct val="0"/>
            </a:spcBef>
            <a:spcAft>
              <a:spcPct val="35000"/>
            </a:spcAft>
            <a:buNone/>
          </a:pPr>
          <a:r>
            <a:rPr lang="en-GB" sz="1200" kern="1200" dirty="0"/>
            <a:t>I have concluded there is a need for change</a:t>
          </a:r>
        </a:p>
      </dsp:txBody>
      <dsp:txXfrm>
        <a:off x="5209872" y="1803853"/>
        <a:ext cx="928796" cy="928796"/>
      </dsp:txXfrm>
    </dsp:sp>
    <dsp:sp modelId="{9ECEE6A2-FE3E-4ED6-80DB-743075B73DB2}">
      <dsp:nvSpPr>
        <dsp:cNvPr id="0" name=""/>
        <dsp:cNvSpPr/>
      </dsp:nvSpPr>
      <dsp:spPr>
        <a:xfrm>
          <a:off x="1334728" y="376"/>
          <a:ext cx="4535749" cy="4535749"/>
        </a:xfrm>
        <a:prstGeom prst="circularArrow">
          <a:avLst>
            <a:gd name="adj1" fmla="val 3993"/>
            <a:gd name="adj2" fmla="val 250509"/>
            <a:gd name="adj3" fmla="val 2365518"/>
            <a:gd name="adj4" fmla="val 777232"/>
            <a:gd name="adj5" fmla="val 4659"/>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C49CF2E2-2086-4FE7-AE15-EF7268501E4F}">
      <dsp:nvSpPr>
        <dsp:cNvPr id="0" name=""/>
        <dsp:cNvSpPr/>
      </dsp:nvSpPr>
      <dsp:spPr>
        <a:xfrm>
          <a:off x="4174038" y="3597969"/>
          <a:ext cx="928796" cy="92879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5240" tIns="15240" rIns="15240" bIns="15240" numCol="1" spcCol="1270" anchor="ctr" anchorCtr="0">
          <a:noAutofit/>
        </a:bodyPr>
        <a:lstStyle/>
        <a:p>
          <a:pPr marL="0" lvl="0" indent="0" algn="ctr" defTabSz="533400">
            <a:lnSpc>
              <a:spcPct val="90000"/>
            </a:lnSpc>
            <a:spcBef>
              <a:spcPct val="0"/>
            </a:spcBef>
            <a:spcAft>
              <a:spcPct val="35000"/>
            </a:spcAft>
            <a:buNone/>
          </a:pPr>
          <a:r>
            <a:rPr lang="en-GB" sz="1200" kern="1200" dirty="0"/>
            <a:t>I will instruct others to make change</a:t>
          </a:r>
        </a:p>
      </dsp:txBody>
      <dsp:txXfrm>
        <a:off x="4174038" y="3597969"/>
        <a:ext cx="928796" cy="928796"/>
      </dsp:txXfrm>
    </dsp:sp>
    <dsp:sp modelId="{081E1A2E-9C13-4B11-B67C-EB51CD2563BA}">
      <dsp:nvSpPr>
        <dsp:cNvPr id="0" name=""/>
        <dsp:cNvSpPr/>
      </dsp:nvSpPr>
      <dsp:spPr>
        <a:xfrm>
          <a:off x="1334728" y="376"/>
          <a:ext cx="4535749" cy="4535749"/>
        </a:xfrm>
        <a:prstGeom prst="circularArrow">
          <a:avLst>
            <a:gd name="adj1" fmla="val 3993"/>
            <a:gd name="adj2" fmla="val 250509"/>
            <a:gd name="adj3" fmla="val 6110192"/>
            <a:gd name="adj4" fmla="val 4439298"/>
            <a:gd name="adj5" fmla="val 4659"/>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280EB30D-A443-4C3F-84A7-6472615BD0FE}">
      <dsp:nvSpPr>
        <dsp:cNvPr id="0" name=""/>
        <dsp:cNvSpPr/>
      </dsp:nvSpPr>
      <dsp:spPr>
        <a:xfrm>
          <a:off x="2102372" y="3597969"/>
          <a:ext cx="928796" cy="92879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5240" tIns="15240" rIns="15240" bIns="15240" numCol="1" spcCol="1270" anchor="ctr" anchorCtr="0">
          <a:noAutofit/>
        </a:bodyPr>
        <a:lstStyle/>
        <a:p>
          <a:pPr marL="0" lvl="0" indent="0" algn="ctr" defTabSz="533400">
            <a:lnSpc>
              <a:spcPct val="90000"/>
            </a:lnSpc>
            <a:spcBef>
              <a:spcPct val="0"/>
            </a:spcBef>
            <a:spcAft>
              <a:spcPct val="35000"/>
            </a:spcAft>
            <a:buNone/>
          </a:pPr>
          <a:r>
            <a:rPr lang="en-GB" sz="1200" kern="1200" dirty="0"/>
            <a:t>It is hard to keep up the things I changed</a:t>
          </a:r>
        </a:p>
      </dsp:txBody>
      <dsp:txXfrm>
        <a:off x="2102372" y="3597969"/>
        <a:ext cx="928796" cy="928796"/>
      </dsp:txXfrm>
    </dsp:sp>
    <dsp:sp modelId="{9B14AB35-88AA-4F1D-A11E-CD8F2D9D8C18}">
      <dsp:nvSpPr>
        <dsp:cNvPr id="0" name=""/>
        <dsp:cNvSpPr/>
      </dsp:nvSpPr>
      <dsp:spPr>
        <a:xfrm>
          <a:off x="1334728" y="376"/>
          <a:ext cx="4535749" cy="4535749"/>
        </a:xfrm>
        <a:prstGeom prst="circularArrow">
          <a:avLst>
            <a:gd name="adj1" fmla="val 3993"/>
            <a:gd name="adj2" fmla="val 250509"/>
            <a:gd name="adj3" fmla="val 9772259"/>
            <a:gd name="adj4" fmla="val 8183973"/>
            <a:gd name="adj5" fmla="val 4659"/>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A6210406-B94B-4FC9-A88F-60E1D2930DB3}">
      <dsp:nvSpPr>
        <dsp:cNvPr id="0" name=""/>
        <dsp:cNvSpPr/>
      </dsp:nvSpPr>
      <dsp:spPr>
        <a:xfrm>
          <a:off x="1066538" y="1803853"/>
          <a:ext cx="928796" cy="92879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5240" tIns="15240" rIns="15240" bIns="15240" numCol="1" spcCol="1270" anchor="ctr" anchorCtr="0">
          <a:noAutofit/>
        </a:bodyPr>
        <a:lstStyle/>
        <a:p>
          <a:pPr marL="0" lvl="0" indent="0" algn="ctr" defTabSz="533400">
            <a:lnSpc>
              <a:spcPct val="90000"/>
            </a:lnSpc>
            <a:spcBef>
              <a:spcPct val="0"/>
            </a:spcBef>
            <a:spcAft>
              <a:spcPct val="35000"/>
            </a:spcAft>
            <a:buNone/>
          </a:pPr>
          <a:r>
            <a:rPr lang="en-GB" sz="1200" kern="1200" dirty="0"/>
            <a:t>I forgot to do something I promised to do</a:t>
          </a:r>
        </a:p>
      </dsp:txBody>
      <dsp:txXfrm>
        <a:off x="1066538" y="1803853"/>
        <a:ext cx="928796" cy="928796"/>
      </dsp:txXfrm>
    </dsp:sp>
    <dsp:sp modelId="{0A67DC23-87D5-44BA-AC7C-68DBFB58AA07}">
      <dsp:nvSpPr>
        <dsp:cNvPr id="0" name=""/>
        <dsp:cNvSpPr/>
      </dsp:nvSpPr>
      <dsp:spPr>
        <a:xfrm>
          <a:off x="1334728" y="376"/>
          <a:ext cx="4535749" cy="4535749"/>
        </a:xfrm>
        <a:prstGeom prst="circularArrow">
          <a:avLst>
            <a:gd name="adj1" fmla="val 3993"/>
            <a:gd name="adj2" fmla="val 250509"/>
            <a:gd name="adj3" fmla="val 13165518"/>
            <a:gd name="adj4" fmla="val 11577232"/>
            <a:gd name="adj5" fmla="val 4659"/>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000C001E-7108-4EC0-8C1C-1EADAAB15CC8}">
      <dsp:nvSpPr>
        <dsp:cNvPr id="0" name=""/>
        <dsp:cNvSpPr/>
      </dsp:nvSpPr>
      <dsp:spPr>
        <a:xfrm>
          <a:off x="2102372" y="9737"/>
          <a:ext cx="928796" cy="92879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5240" tIns="15240" rIns="15240" bIns="15240" numCol="1" spcCol="1270" anchor="ctr" anchorCtr="0">
          <a:noAutofit/>
        </a:bodyPr>
        <a:lstStyle/>
        <a:p>
          <a:pPr marL="0" lvl="0" indent="0" algn="ctr" defTabSz="533400">
            <a:lnSpc>
              <a:spcPct val="90000"/>
            </a:lnSpc>
            <a:spcBef>
              <a:spcPct val="0"/>
            </a:spcBef>
            <a:spcAft>
              <a:spcPct val="35000"/>
            </a:spcAft>
            <a:buNone/>
          </a:pPr>
          <a:r>
            <a:rPr lang="en-GB" sz="1200" kern="1200" dirty="0"/>
            <a:t>Stasis / hubris life is rolling on</a:t>
          </a:r>
        </a:p>
      </dsp:txBody>
      <dsp:txXfrm>
        <a:off x="2102372" y="9737"/>
        <a:ext cx="928796" cy="928796"/>
      </dsp:txXfrm>
    </dsp:sp>
    <dsp:sp modelId="{52BB2D71-8506-4AE7-95BD-9AF951ADD41B}">
      <dsp:nvSpPr>
        <dsp:cNvPr id="0" name=""/>
        <dsp:cNvSpPr/>
      </dsp:nvSpPr>
      <dsp:spPr>
        <a:xfrm>
          <a:off x="1334728" y="376"/>
          <a:ext cx="4535749" cy="4535749"/>
        </a:xfrm>
        <a:prstGeom prst="circularArrow">
          <a:avLst>
            <a:gd name="adj1" fmla="val 3993"/>
            <a:gd name="adj2" fmla="val 250509"/>
            <a:gd name="adj3" fmla="val 16910192"/>
            <a:gd name="adj4" fmla="val 15239298"/>
            <a:gd name="adj5" fmla="val 4659"/>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Tree>
</dsp:drawing>
</file>

<file path=ppt/diagrams/layout1.xml><?xml version="1.0" encoding="utf-8"?>
<dgm:layoutDef xmlns:dgm="http://schemas.openxmlformats.org/drawingml/2006/diagram" xmlns:a="http://schemas.openxmlformats.org/drawingml/2006/main" uniqueId="urn:microsoft.com/office/officeart/2005/8/layout/hierarchy6">
  <dgm:title val=""/>
  <dgm:desc val=""/>
  <dgm:catLst>
    <dgm:cat type="hierarchy" pri="3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 modelId="4">
          <dgm:prSet phldr="1"/>
        </dgm:pt>
        <dgm:pt modelId="5">
          <dgm:prSet phldr="1"/>
        </dgm:pt>
        <dgm:pt modelId="6">
          <dgm:prSet phldr="1"/>
        </dgm:pt>
      </dgm:ptLst>
      <dgm:cxnLst>
        <dgm:cxn modelId="7" srcId="0" destId="1" srcOrd="0" destOrd="0"/>
        <dgm:cxn modelId="8" srcId="1" destId="2" srcOrd="0" destOrd="0"/>
        <dgm:cxn modelId="9" srcId="1" destId="3" srcOrd="1" destOrd="0"/>
        <dgm:cxn modelId="23" srcId="2" destId="21" srcOrd="0" destOrd="0"/>
        <dgm:cxn modelId="24" srcId="2" destId="22" srcOrd="1" destOrd="0"/>
        <dgm:cxn modelId="33" srcId="3" destId="31" srcOrd="0" destOrd="0"/>
        <dgm:cxn modelId="10" srcId="0" destId="4" srcOrd="1" destOrd="0"/>
        <dgm:cxn modelId="11" srcId="0" destId="5" srcOrd="2" destOrd="0"/>
        <dgm:cxn modelId="12" srcId="0" destId="6" srcOrd="3" destOrd="0"/>
      </dgm:cxnLst>
      <dgm:bg/>
      <dgm:whole/>
    </dgm:dataModel>
  </dgm:sampData>
  <dgm:styleData>
    <dgm:dataModel>
      <dgm:ptLst>
        <dgm:pt modelId="0" type="doc"/>
        <dgm:pt modelId="1"/>
        <dgm:pt modelId="11"/>
        <dgm:pt modelId="12"/>
        <dgm:pt modelId="2"/>
        <dgm:pt modelId="3"/>
      </dgm:ptLst>
      <dgm:cxnLst>
        <dgm:cxn modelId="4" srcId="0" destId="1" srcOrd="0" destOrd="0"/>
        <dgm:cxn modelId="13" srcId="1" destId="11" srcOrd="0" destOrd="0"/>
        <dgm:cxn modelId="14" srcId="1" destId="12" srcOrd="1" destOrd="0"/>
        <dgm:cxn modelId="5" srcId="0" destId="2" srcOrd="1" destOrd="0"/>
        <dgm:cxn modelId="6" srcId="0" destId="3" srcOrd="2" destOrd="0"/>
      </dgm:cxnLst>
      <dgm:bg/>
      <dgm:whole/>
    </dgm:dataModel>
  </dgm:styleData>
  <dgm:clrData>
    <dgm:dataModel>
      <dgm:ptLst>
        <dgm:pt modelId="0" type="doc"/>
        <dgm:pt modelId="1"/>
        <dgm:pt modelId="2"/>
        <dgm:pt modelId="21"/>
        <dgm:pt modelId="211"/>
        <dgm:pt modelId="3"/>
        <dgm:pt modelId="31"/>
        <dgm:pt modelId="311"/>
        <dgm:pt modelId="4"/>
        <dgm:pt modelId="5"/>
        <dgm:pt modelId="6"/>
        <dgm:pt modelId="7"/>
      </dgm:ptLst>
      <dgm:cxnLst>
        <dgm:cxn modelId="8" srcId="0" destId="1" srcOrd="0" destOrd="0"/>
        <dgm:cxn modelId="9" srcId="1" destId="2" srcOrd="0" destOrd="0"/>
        <dgm:cxn modelId="10" srcId="1" destId="3" srcOrd="1" destOrd="0"/>
        <dgm:cxn modelId="23" srcId="2" destId="21" srcOrd="0" destOrd="0"/>
        <dgm:cxn modelId="24" srcId="21" destId="211" srcOrd="0" destOrd="0"/>
        <dgm:cxn modelId="33" srcId="3" destId="31" srcOrd="0" destOrd="0"/>
        <dgm:cxn modelId="34" srcId="31" destId="311" srcOrd="0" destOrd="0"/>
        <dgm:cxn modelId="11" srcId="0" destId="4" srcOrd="1" destOrd="0"/>
        <dgm:cxn modelId="12" srcId="0" destId="5" srcOrd="2" destOrd="0"/>
        <dgm:cxn modelId="13" srcId="0" destId="6" srcOrd="3" destOrd="0"/>
        <dgm:cxn modelId="14" srcId="0" destId="7" srcOrd="4" destOrd="0"/>
      </dgm:cxnLst>
      <dgm:bg/>
      <dgm:whole/>
    </dgm:dataModel>
  </dgm:clrData>
  <dgm:layoutNode name="mainComposite">
    <dgm:varLst>
      <dgm:chPref val="1"/>
      <dgm:dir/>
      <dgm:animOne val="branch"/>
      <dgm:animLvl val="lvl"/>
      <dgm:resizeHandles val="exact"/>
    </dgm:varLst>
    <dgm:alg type="composite">
      <dgm:param type="vertAlign" val="mid"/>
      <dgm:param type="horzAlign" val="ctr"/>
    </dgm:alg>
    <dgm:shape xmlns:r="http://schemas.openxmlformats.org/officeDocument/2006/relationships" r:blip="">
      <dgm:adjLst/>
    </dgm:shape>
    <dgm:presOf/>
    <dgm:choose name="Name0">
      <dgm:if name="Name1" axis="ch" ptType="node" func="cnt" op="gte" val="2">
        <dgm:choose name="Name2">
          <dgm:if name="Name3" func="var" arg="dir" op="equ" val="norm">
            <dgm:constrLst>
              <dgm:constr type="l" for="ch" forName="hierFlow" refType="w" fact="0.3"/>
              <dgm:constr type="t" for="ch" forName="hierFlow"/>
              <dgm:constr type="r" for="ch" forName="hierFlow" refType="w" fact="0.98"/>
              <dgm:constr type="b" for="ch" forName="hierFlow" refType="h" fact="0.98"/>
              <dgm:constr type="l" for="ch" forName="bgShapesFlow"/>
              <dgm:constr type="t" for="ch" forName="bgShapesFlow"/>
              <dgm:constr type="r" for="ch" forName="bgShapesFlow" refType="w"/>
              <dgm:constr type="b" for="ch" forName="bgShapesFlow" refType="h"/>
              <dgm:constr type="w" for="des" forName="level1Shape" refType="w"/>
              <dgm:constr type="h" for="des" forName="level1Shape" refType="w" refFor="des" refForName="level1Shape" fact="0.66667"/>
              <dgm:constr type="w" for="des" forName="level2Shape" refType="w" refFor="des" refForName="level1Shape" op="equ"/>
              <dgm:constr type="h" for="des" forName="level2Shape" refType="h" refFor="des" refForName="level1Shape" op="equ"/>
              <dgm:constr type="sp" for="des" refType="h" refFor="des" refForName="level1Shape" op="equ" fact="0.4"/>
              <dgm:constr type="sibSp" for="des" forName="hierChild1" refType="w" refFor="des" refForName="level1Shape" op="equ" fact="0.3"/>
              <dgm:constr type="sibSp" for="des" forName="hierChild2" refType="sibSp" refFor="des" refForName="hierChild1" op="equ"/>
              <dgm:constr type="sibSp" for="des" forName="hierChild3" refType="sibSp" refFor="des" refForName="hierChild1" op="equ"/>
              <dgm:constr type="userA" for="des" refType="h" refFor="des" refForName="level1Shape" op="equ"/>
              <dgm:constr type="userB" for="des" refType="sp" refFor="des" op="equ"/>
              <dgm:constr type="h" for="des" forName="firstBuf" refType="h" refFor="des" refForName="level1Shape" fact="0.1"/>
            </dgm:constrLst>
          </dgm:if>
          <dgm:else name="Name4">
            <dgm:constrLst>
              <dgm:constr type="l" for="ch" forName="hierFlow" refType="w" fact="0.02"/>
              <dgm:constr type="t" for="ch" forName="hierFlow"/>
              <dgm:constr type="r" for="ch" forName="hierFlow" refType="w" fact="0.7"/>
              <dgm:constr type="b" for="ch" forName="hierFlow" refType="h" fact="0.98"/>
              <dgm:constr type="l" for="ch" forName="bgShapesFlow"/>
              <dgm:constr type="t" for="ch" forName="bgShapesFlow"/>
              <dgm:constr type="r" for="ch" forName="bgShapesFlow" refType="w"/>
              <dgm:constr type="b" for="ch" forName="bgShapesFlow" refType="h"/>
              <dgm:constr type="w" for="des" forName="level1Shape" refType="w"/>
              <dgm:constr type="h" for="des" forName="level1Shape" refType="w" refFor="des" refForName="level1Shape" fact="0.66667"/>
              <dgm:constr type="w" for="des" forName="level2Shape" refType="w" refFor="des" refForName="level1Shape" op="equ"/>
              <dgm:constr type="h" for="des" forName="level2Shape" refType="h" refFor="des" refForName="level1Shape" op="equ"/>
              <dgm:constr type="sp" for="des" refType="h" refFor="des" refForName="level1Shape" op="equ" fact="0.4"/>
              <dgm:constr type="sibSp" for="des" forName="hierChild1" refType="w" refFor="des" refForName="level1Shape" op="equ" fact="0.3"/>
              <dgm:constr type="sibSp" for="des" forName="hierChild2" refType="sibSp" refFor="des" refForName="hierChild1" op="equ"/>
              <dgm:constr type="sibSp" for="des" forName="hierChild3" refType="sibSp" refFor="des" refForName="hierChild1" op="equ"/>
              <dgm:constr type="userA" for="des" refType="h" refFor="des" refForName="level1Shape" op="equ"/>
              <dgm:constr type="userB" for="des" refType="sp" refFor="des" op="equ"/>
              <dgm:constr type="h" for="des" forName="firstBuf" refType="h" refFor="des" refForName="level1Shape" fact="0.1"/>
            </dgm:constrLst>
          </dgm:else>
        </dgm:choose>
      </dgm:if>
      <dgm:else name="Name5">
        <dgm:constrLst>
          <dgm:constr type="l" for="ch" forName="hierFlow"/>
          <dgm:constr type="t" for="ch" forName="hierFlow"/>
          <dgm:constr type="r" for="ch" forName="hierFlow" refType="w"/>
          <dgm:constr type="b" for="ch" forName="hierFlow" refType="h"/>
          <dgm:constr type="l" for="ch" forName="bgShapesFlow"/>
          <dgm:constr type="t" for="ch" forName="bgShapesFlow"/>
          <dgm:constr type="r" for="ch" forName="bgShapesFlow" refType="w"/>
          <dgm:constr type="b" for="ch" forName="bgShapesFlow" refType="h"/>
          <dgm:constr type="w" for="des" forName="level1Shape" refType="w"/>
          <dgm:constr type="h" for="des" forName="level1Shape" refType="w" refFor="des" refForName="level1Shape" fact="0.66667"/>
          <dgm:constr type="w" for="des" forName="level2Shape" refType="w" refFor="des" refForName="level1Shape" op="equ"/>
          <dgm:constr type="h" for="des" forName="level2Shape" refType="h" refFor="des" refForName="level1Shape" op="equ"/>
          <dgm:constr type="sp" for="des" refType="h" refFor="des" refForName="level1Shape" op="equ" fact="0.4"/>
          <dgm:constr type="sibSp" for="des" forName="hierChild1" refType="w" refFor="des" refForName="level1Shape" op="equ" fact="0.3"/>
          <dgm:constr type="sibSp" for="des" forName="hierChild2" refType="sibSp" refFor="des" refForName="hierChild1" op="equ"/>
          <dgm:constr type="sibSp" for="des" forName="hierChild3" refType="sibSp" refFor="des" refForName="hierChild1" op="equ"/>
          <dgm:constr type="userA" for="des" refType="h" refFor="des" refForName="level1Shape" op="equ"/>
          <dgm:constr type="userB" for="des" refType="sp" refFor="des" op="equ"/>
          <dgm:constr type="h" for="des" forName="firstBuf" refType="h" refFor="des" refForName="level1Shape" fact="0.1"/>
        </dgm:constrLst>
      </dgm:else>
    </dgm:choose>
    <dgm:ruleLst/>
    <dgm:layoutNode name="hierFlow">
      <dgm:alg type="lin">
        <dgm:param type="linDir" val="fromT"/>
        <dgm:param type="nodeVertAlign" val="t"/>
        <dgm:param type="vertAlign" val="t"/>
        <dgm:param type="nodeHorzAlign" val="ctr"/>
        <dgm:param type="fallback" val="2D"/>
      </dgm:alg>
      <dgm:shape xmlns:r="http://schemas.openxmlformats.org/officeDocument/2006/relationships" r:blip="">
        <dgm:adjLst/>
      </dgm:shape>
      <dgm:presOf/>
      <dgm:constrLst/>
      <dgm:ruleLst/>
      <dgm:choose name="Name6">
        <dgm:if name="Name7" axis="ch" ptType="node" func="cnt" op="gte" val="2">
          <dgm:layoutNode name="firstBuf">
            <dgm:alg type="sp"/>
            <dgm:shape xmlns:r="http://schemas.openxmlformats.org/officeDocument/2006/relationships" r:blip="">
              <dgm:adjLst/>
            </dgm:shape>
            <dgm:presOf/>
            <dgm:constrLst/>
            <dgm:ruleLst/>
          </dgm:layoutNode>
        </dgm:if>
        <dgm:else name="Name8"/>
      </dgm:choose>
      <dgm:layoutNode name="hierChild1">
        <dgm:varLst>
          <dgm:chPref val="1"/>
          <dgm:animOne val="branch"/>
          <dgm:animLvl val="lvl"/>
        </dgm:varLst>
        <dgm:choose name="Name9">
          <dgm:if name="Name10" func="var" arg="dir" op="equ" val="norm">
            <dgm:alg type="hierChild">
              <dgm:param type="linDir" val="fromL"/>
              <dgm:param type="vertAlign" val="t"/>
            </dgm:alg>
          </dgm:if>
          <dgm:else name="Name11">
            <dgm:alg type="hierChild">
              <dgm:param type="linDir" val="fromR"/>
              <dgm:param type="vertAlign" val="t"/>
            </dgm:alg>
          </dgm:else>
        </dgm:choose>
        <dgm:shape xmlns:r="http://schemas.openxmlformats.org/officeDocument/2006/relationships" r:blip="">
          <dgm:adjLst/>
        </dgm:shape>
        <dgm:presOf/>
        <dgm:constrLst>
          <dgm:constr type="primFontSz" for="des" ptType="node" op="equ"/>
        </dgm:constrLst>
        <dgm:ruleLst/>
        <dgm:forEach name="Name12" axis="ch" cnt="3">
          <dgm:forEach name="Name13" axis="self" ptType="node">
            <dgm:layoutNode name="Name14">
              <dgm:alg type="hierRoot"/>
              <dgm:shape xmlns:r="http://schemas.openxmlformats.org/officeDocument/2006/relationships" r:blip="">
                <dgm:adjLst/>
              </dgm:shape>
              <dgm:presOf/>
              <dgm:constrLst/>
              <dgm:ruleLst/>
              <dgm:layoutNode name="level1Shape" styleLbl="node0">
                <dgm:varLst>
                  <dgm:chPref val="3"/>
                </dgm:varLst>
                <dgm:alg type="tx"/>
                <dgm:shape xmlns:r="http://schemas.openxmlformats.org/officeDocument/2006/relationships" type="roundRect" r:blip="">
                  <dgm:adjLst>
                    <dgm:adj idx="1" val="0.1"/>
                  </dgm:adjLst>
                </dgm:shape>
                <dgm:presOf axis="self"/>
                <dgm:constrLst>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hierChild2">
                <dgm:choose name="Name15">
                  <dgm:if name="Name16" func="var" arg="dir" op="equ" val="norm">
                    <dgm:alg type="hierChild">
                      <dgm:param type="linDir" val="fromL"/>
                    </dgm:alg>
                  </dgm:if>
                  <dgm:else name="Name17">
                    <dgm:alg type="hierChild">
                      <dgm:param type="linDir" val="fromR"/>
                    </dgm:alg>
                  </dgm:else>
                </dgm:choose>
                <dgm:shape xmlns:r="http://schemas.openxmlformats.org/officeDocument/2006/relationships" r:blip="">
                  <dgm:adjLst/>
                </dgm:shape>
                <dgm:presOf/>
                <dgm:constrLst/>
                <dgm:ruleLst/>
                <dgm:forEach name="repeat" axis="ch">
                  <dgm:forEach name="Name18" axis="self" ptType="parTrans" cnt="1">
                    <dgm:layoutNode name="Name19">
                      <dgm:alg type="conn">
                        <dgm:param type="dim" val="1D"/>
                        <dgm:param type="endSty" val="noArr"/>
                        <dgm:param type="connRout" val="bend"/>
                        <dgm:param type="begPts" val="bCtr"/>
                        <dgm:param type="endPts" val="tCtr"/>
                      </dgm:alg>
                      <dgm:shape xmlns:r="http://schemas.openxmlformats.org/officeDocument/2006/relationships" type="conn" r:blip="">
                        <dgm:adjLst/>
                      </dgm:shape>
                      <dgm:presOf axis="self"/>
                      <dgm:constrLst>
                        <dgm:constr type="w" val="1"/>
                        <dgm:constr type="h" val="1"/>
                        <dgm:constr type="begPad"/>
                        <dgm:constr type="endPad"/>
                      </dgm:constrLst>
                      <dgm:ruleLst/>
                    </dgm:layoutNode>
                  </dgm:forEach>
                  <dgm:forEach name="Name20" axis="self" ptType="node">
                    <dgm:layoutNode name="Name21">
                      <dgm:alg type="hierRoot"/>
                      <dgm:shape xmlns:r="http://schemas.openxmlformats.org/officeDocument/2006/relationships" r:blip="">
                        <dgm:adjLst/>
                      </dgm:shape>
                      <dgm:presOf/>
                      <dgm:constrLst/>
                      <dgm:ruleLst/>
                      <dgm:layoutNode name="level2Shape">
                        <dgm:alg type="tx"/>
                        <dgm:shape xmlns:r="http://schemas.openxmlformats.org/officeDocument/2006/relationships" type="roundRect" r:blip="">
                          <dgm:adjLst>
                            <dgm:adj idx="1" val="0.1"/>
                          </dgm:adjLst>
                        </dgm:shape>
                        <dgm:presOf axis="self"/>
                        <dgm:constrLst>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hierChild3">
                        <dgm:choose name="Name22">
                          <dgm:if name="Name23" func="var" arg="dir" op="equ" val="norm">
                            <dgm:alg type="hierChild">
                              <dgm:param type="linDir" val="fromL"/>
                            </dgm:alg>
                          </dgm:if>
                          <dgm:else name="Name24">
                            <dgm:alg type="hierChild">
                              <dgm:param type="linDir" val="fromR"/>
                            </dgm:alg>
                          </dgm:else>
                        </dgm:choose>
                        <dgm:shape xmlns:r="http://schemas.openxmlformats.org/officeDocument/2006/relationships" r:blip="">
                          <dgm:adjLst/>
                        </dgm:shape>
                        <dgm:presOf/>
                        <dgm:constrLst/>
                        <dgm:ruleLst/>
                        <dgm:forEach name="Name25" ref="repeat"/>
                      </dgm:layoutNode>
                    </dgm:layoutNode>
                  </dgm:forEach>
                </dgm:forEach>
              </dgm:layoutNode>
            </dgm:layoutNode>
          </dgm:forEach>
        </dgm:forEach>
      </dgm:layoutNode>
    </dgm:layoutNode>
    <dgm:layoutNode name="bgShapesFlow">
      <dgm:alg type="lin">
        <dgm:param type="linDir" val="fromT"/>
        <dgm:param type="nodeVertAlign" val="t"/>
        <dgm:param type="vertAlign" val="t"/>
        <dgm:param type="nodeHorzAlign" val="ctr"/>
      </dgm:alg>
      <dgm:shape xmlns:r="http://schemas.openxmlformats.org/officeDocument/2006/relationships" r:blip="">
        <dgm:adjLst/>
      </dgm:shape>
      <dgm:presOf/>
      <dgm:constrLst>
        <dgm:constr type="userB"/>
        <dgm:constr type="w" for="ch" forName="rectComp" refType="w"/>
        <dgm:constr type="h" for="ch" forName="rectComp" refType="h"/>
        <dgm:constr type="w" for="des" forName="bgRect" refType="w"/>
        <dgm:constr type="primFontSz" for="des" forName="bgRectTx" op="equ"/>
      </dgm:constrLst>
      <dgm:ruleLst/>
      <dgm:forEach name="Name26" axis="ch" ptType="node" st="2">
        <dgm:layoutNode name="rectComp">
          <dgm:alg type="composite">
            <dgm:param type="vertAlign" val="t"/>
            <dgm:param type="horzAlign" val="ctr"/>
          </dgm:alg>
          <dgm:shape xmlns:r="http://schemas.openxmlformats.org/officeDocument/2006/relationships" r:blip="">
            <dgm:adjLst/>
          </dgm:shape>
          <dgm:presOf/>
          <dgm:choose name="Name27">
            <dgm:if name="Name28" func="var" arg="dir" op="equ" val="norm">
              <dgm:constrLst>
                <dgm:constr type="userA"/>
                <dgm:constr type="l" for="ch" forName="bgRect"/>
                <dgm:constr type="t" for="ch" forName="bgRect"/>
                <dgm:constr type="h" for="ch" forName="bgRect" refType="userA" fact="1.2"/>
                <dgm:constr type="l" for="ch" forName="bgRectTx"/>
                <dgm:constr type="t" for="ch" forName="bgRectTx"/>
                <dgm:constr type="w" for="ch" forName="bgRectTx" refType="w" refFor="ch" refForName="bgRect" fact="0.3"/>
                <dgm:constr type="h" for="ch" forName="bgRectTx" refType="h" refFor="ch" refForName="bgRect" op="equ"/>
              </dgm:constrLst>
            </dgm:if>
            <dgm:else name="Name29">
              <dgm:constrLst>
                <dgm:constr type="userA"/>
                <dgm:constr type="l" for="ch" forName="bgRect"/>
                <dgm:constr type="t" for="ch" forName="bgRect"/>
                <dgm:constr type="h" for="ch" forName="bgRect" refType="userA" fact="1.2"/>
                <dgm:constr type="r" for="ch" forName="bgRectTx" refType="w"/>
                <dgm:constr type="t" for="ch" forName="bgRectTx"/>
                <dgm:constr type="w" for="ch" forName="bgRectTx" refType="w" refFor="ch" refForName="bgRect" fact="0.3"/>
                <dgm:constr type="h" for="ch" forName="bgRectTx" refType="h" refFor="ch" refForName="bgRect" op="equ"/>
              </dgm:constrLst>
            </dgm:else>
          </dgm:choose>
          <dgm:ruleLst/>
          <dgm:layoutNode name="bgRect" styleLbl="bgShp">
            <dgm:alg type="sp"/>
            <dgm:shape xmlns:r="http://schemas.openxmlformats.org/officeDocument/2006/relationships" type="roundRect" r:blip="" zOrderOff="-999">
              <dgm:adjLst>
                <dgm:adj idx="1" val="0.1"/>
              </dgm:adjLst>
            </dgm:shape>
            <dgm:presOf axis="desOrSelf" ptType="node"/>
            <dgm:constrLst/>
            <dgm:ruleLst/>
          </dgm:layoutNode>
          <dgm:layoutNode name="bgRectTx" styleLbl="bgShp">
            <dgm:varLst>
              <dgm:bulletEnabled val="1"/>
            </dgm:varLst>
            <dgm:alg type="tx"/>
            <dgm:presOf axis="desOrSelf" ptType="node"/>
            <dgm:shape xmlns:r="http://schemas.openxmlformats.org/officeDocument/2006/relationships" type="rect" r:blip="" zOrderOff="-999" hideGeom="1">
              <dgm:adjLst/>
            </dgm:shape>
            <dgm:constrLst>
              <dgm:constr type="primFontSz" val="65"/>
            </dgm:constrLst>
            <dgm:ruleLst>
              <dgm:rule type="primFontSz" val="5" fact="NaN" max="NaN"/>
            </dgm:ruleLst>
          </dgm:layoutNode>
        </dgm:layoutNode>
        <dgm:choose name="Name30">
          <dgm:if name="Name31" axis="self" ptType="node" func="revPos" op="gte" val="2">
            <dgm:layoutNode name="spComp">
              <dgm:alg type="composite">
                <dgm:param type="vertAlign" val="t"/>
                <dgm:param type="horzAlign" val="ctr"/>
              </dgm:alg>
              <dgm:shape xmlns:r="http://schemas.openxmlformats.org/officeDocument/2006/relationships" r:blip="">
                <dgm:adjLst/>
              </dgm:shape>
              <dgm:presOf/>
              <dgm:constrLst>
                <dgm:constr type="userA"/>
                <dgm:constr type="userB"/>
                <dgm:constr type="l" for="ch" forName="vSp"/>
                <dgm:constr type="t" for="ch" forName="vSp"/>
                <dgm:constr type="h" for="ch" forName="vSp" refType="userB"/>
                <dgm:constr type="hOff" for="ch" forName="vSp" refType="userA" fact="-0.2"/>
              </dgm:constrLst>
              <dgm:ruleLst/>
              <dgm:layoutNode name="vSp">
                <dgm:alg type="sp"/>
                <dgm:shape xmlns:r="http://schemas.openxmlformats.org/officeDocument/2006/relationships" r:blip="">
                  <dgm:adjLst/>
                </dgm:shape>
                <dgm:presOf/>
                <dgm:constrLst/>
                <dgm:ruleLst/>
              </dgm:layoutNode>
            </dgm:layoutNode>
          </dgm:if>
          <dgm:else name="Name32"/>
        </dgm:choose>
      </dgm:forEach>
    </dgm:layoutNode>
  </dgm:layoutNode>
</dgm:layoutDef>
</file>

<file path=ppt/diagrams/layout2.xml><?xml version="1.0" encoding="utf-8"?>
<dgm:layoutDef xmlns:dgm="http://schemas.openxmlformats.org/drawingml/2006/diagram" xmlns:a="http://schemas.openxmlformats.org/drawingml/2006/main" uniqueId="urn:microsoft.com/office/officeart/2005/8/layout/hierarchy6">
  <dgm:title val=""/>
  <dgm:desc val=""/>
  <dgm:catLst>
    <dgm:cat type="hierarchy" pri="3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 modelId="4">
          <dgm:prSet phldr="1"/>
        </dgm:pt>
        <dgm:pt modelId="5">
          <dgm:prSet phldr="1"/>
        </dgm:pt>
        <dgm:pt modelId="6">
          <dgm:prSet phldr="1"/>
        </dgm:pt>
      </dgm:ptLst>
      <dgm:cxnLst>
        <dgm:cxn modelId="7" srcId="0" destId="1" srcOrd="0" destOrd="0"/>
        <dgm:cxn modelId="8" srcId="1" destId="2" srcOrd="0" destOrd="0"/>
        <dgm:cxn modelId="9" srcId="1" destId="3" srcOrd="1" destOrd="0"/>
        <dgm:cxn modelId="23" srcId="2" destId="21" srcOrd="0" destOrd="0"/>
        <dgm:cxn modelId="24" srcId="2" destId="22" srcOrd="1" destOrd="0"/>
        <dgm:cxn modelId="33" srcId="3" destId="31" srcOrd="0" destOrd="0"/>
        <dgm:cxn modelId="10" srcId="0" destId="4" srcOrd="1" destOrd="0"/>
        <dgm:cxn modelId="11" srcId="0" destId="5" srcOrd="2" destOrd="0"/>
        <dgm:cxn modelId="12" srcId="0" destId="6" srcOrd="3" destOrd="0"/>
      </dgm:cxnLst>
      <dgm:bg/>
      <dgm:whole/>
    </dgm:dataModel>
  </dgm:sampData>
  <dgm:styleData>
    <dgm:dataModel>
      <dgm:ptLst>
        <dgm:pt modelId="0" type="doc"/>
        <dgm:pt modelId="1"/>
        <dgm:pt modelId="11"/>
        <dgm:pt modelId="12"/>
        <dgm:pt modelId="2"/>
        <dgm:pt modelId="3"/>
      </dgm:ptLst>
      <dgm:cxnLst>
        <dgm:cxn modelId="4" srcId="0" destId="1" srcOrd="0" destOrd="0"/>
        <dgm:cxn modelId="13" srcId="1" destId="11" srcOrd="0" destOrd="0"/>
        <dgm:cxn modelId="14" srcId="1" destId="12" srcOrd="1" destOrd="0"/>
        <dgm:cxn modelId="5" srcId="0" destId="2" srcOrd="1" destOrd="0"/>
        <dgm:cxn modelId="6" srcId="0" destId="3" srcOrd="2" destOrd="0"/>
      </dgm:cxnLst>
      <dgm:bg/>
      <dgm:whole/>
    </dgm:dataModel>
  </dgm:styleData>
  <dgm:clrData>
    <dgm:dataModel>
      <dgm:ptLst>
        <dgm:pt modelId="0" type="doc"/>
        <dgm:pt modelId="1"/>
        <dgm:pt modelId="2"/>
        <dgm:pt modelId="21"/>
        <dgm:pt modelId="211"/>
        <dgm:pt modelId="3"/>
        <dgm:pt modelId="31"/>
        <dgm:pt modelId="311"/>
        <dgm:pt modelId="4"/>
        <dgm:pt modelId="5"/>
        <dgm:pt modelId="6"/>
        <dgm:pt modelId="7"/>
      </dgm:ptLst>
      <dgm:cxnLst>
        <dgm:cxn modelId="8" srcId="0" destId="1" srcOrd="0" destOrd="0"/>
        <dgm:cxn modelId="9" srcId="1" destId="2" srcOrd="0" destOrd="0"/>
        <dgm:cxn modelId="10" srcId="1" destId="3" srcOrd="1" destOrd="0"/>
        <dgm:cxn modelId="23" srcId="2" destId="21" srcOrd="0" destOrd="0"/>
        <dgm:cxn modelId="24" srcId="21" destId="211" srcOrd="0" destOrd="0"/>
        <dgm:cxn modelId="33" srcId="3" destId="31" srcOrd="0" destOrd="0"/>
        <dgm:cxn modelId="34" srcId="31" destId="311" srcOrd="0" destOrd="0"/>
        <dgm:cxn modelId="11" srcId="0" destId="4" srcOrd="1" destOrd="0"/>
        <dgm:cxn modelId="12" srcId="0" destId="5" srcOrd="2" destOrd="0"/>
        <dgm:cxn modelId="13" srcId="0" destId="6" srcOrd="3" destOrd="0"/>
        <dgm:cxn modelId="14" srcId="0" destId="7" srcOrd="4" destOrd="0"/>
      </dgm:cxnLst>
      <dgm:bg/>
      <dgm:whole/>
    </dgm:dataModel>
  </dgm:clrData>
  <dgm:layoutNode name="mainComposite">
    <dgm:varLst>
      <dgm:chPref val="1"/>
      <dgm:dir/>
      <dgm:animOne val="branch"/>
      <dgm:animLvl val="lvl"/>
      <dgm:resizeHandles val="exact"/>
    </dgm:varLst>
    <dgm:alg type="composite">
      <dgm:param type="vertAlign" val="mid"/>
      <dgm:param type="horzAlign" val="ctr"/>
    </dgm:alg>
    <dgm:shape xmlns:r="http://schemas.openxmlformats.org/officeDocument/2006/relationships" r:blip="">
      <dgm:adjLst/>
    </dgm:shape>
    <dgm:presOf/>
    <dgm:choose name="Name0">
      <dgm:if name="Name1" axis="ch" ptType="node" func="cnt" op="gte" val="2">
        <dgm:choose name="Name2">
          <dgm:if name="Name3" func="var" arg="dir" op="equ" val="norm">
            <dgm:constrLst>
              <dgm:constr type="l" for="ch" forName="hierFlow" refType="w" fact="0.3"/>
              <dgm:constr type="t" for="ch" forName="hierFlow"/>
              <dgm:constr type="r" for="ch" forName="hierFlow" refType="w" fact="0.98"/>
              <dgm:constr type="b" for="ch" forName="hierFlow" refType="h" fact="0.98"/>
              <dgm:constr type="l" for="ch" forName="bgShapesFlow"/>
              <dgm:constr type="t" for="ch" forName="bgShapesFlow"/>
              <dgm:constr type="r" for="ch" forName="bgShapesFlow" refType="w"/>
              <dgm:constr type="b" for="ch" forName="bgShapesFlow" refType="h"/>
              <dgm:constr type="w" for="des" forName="level1Shape" refType="w"/>
              <dgm:constr type="h" for="des" forName="level1Shape" refType="w" refFor="des" refForName="level1Shape" fact="0.66667"/>
              <dgm:constr type="w" for="des" forName="level2Shape" refType="w" refFor="des" refForName="level1Shape" op="equ"/>
              <dgm:constr type="h" for="des" forName="level2Shape" refType="h" refFor="des" refForName="level1Shape" op="equ"/>
              <dgm:constr type="sp" for="des" refType="h" refFor="des" refForName="level1Shape" op="equ" fact="0.4"/>
              <dgm:constr type="sibSp" for="des" forName="hierChild1" refType="w" refFor="des" refForName="level1Shape" op="equ" fact="0.3"/>
              <dgm:constr type="sibSp" for="des" forName="hierChild2" refType="sibSp" refFor="des" refForName="hierChild1" op="equ"/>
              <dgm:constr type="sibSp" for="des" forName="hierChild3" refType="sibSp" refFor="des" refForName="hierChild1" op="equ"/>
              <dgm:constr type="userA" for="des" refType="h" refFor="des" refForName="level1Shape" op="equ"/>
              <dgm:constr type="userB" for="des" refType="sp" refFor="des" op="equ"/>
              <dgm:constr type="h" for="des" forName="firstBuf" refType="h" refFor="des" refForName="level1Shape" fact="0.1"/>
            </dgm:constrLst>
          </dgm:if>
          <dgm:else name="Name4">
            <dgm:constrLst>
              <dgm:constr type="l" for="ch" forName="hierFlow" refType="w" fact="0.02"/>
              <dgm:constr type="t" for="ch" forName="hierFlow"/>
              <dgm:constr type="r" for="ch" forName="hierFlow" refType="w" fact="0.7"/>
              <dgm:constr type="b" for="ch" forName="hierFlow" refType="h" fact="0.98"/>
              <dgm:constr type="l" for="ch" forName="bgShapesFlow"/>
              <dgm:constr type="t" for="ch" forName="bgShapesFlow"/>
              <dgm:constr type="r" for="ch" forName="bgShapesFlow" refType="w"/>
              <dgm:constr type="b" for="ch" forName="bgShapesFlow" refType="h"/>
              <dgm:constr type="w" for="des" forName="level1Shape" refType="w"/>
              <dgm:constr type="h" for="des" forName="level1Shape" refType="w" refFor="des" refForName="level1Shape" fact="0.66667"/>
              <dgm:constr type="w" for="des" forName="level2Shape" refType="w" refFor="des" refForName="level1Shape" op="equ"/>
              <dgm:constr type="h" for="des" forName="level2Shape" refType="h" refFor="des" refForName="level1Shape" op="equ"/>
              <dgm:constr type="sp" for="des" refType="h" refFor="des" refForName="level1Shape" op="equ" fact="0.4"/>
              <dgm:constr type="sibSp" for="des" forName="hierChild1" refType="w" refFor="des" refForName="level1Shape" op="equ" fact="0.3"/>
              <dgm:constr type="sibSp" for="des" forName="hierChild2" refType="sibSp" refFor="des" refForName="hierChild1" op="equ"/>
              <dgm:constr type="sibSp" for="des" forName="hierChild3" refType="sibSp" refFor="des" refForName="hierChild1" op="equ"/>
              <dgm:constr type="userA" for="des" refType="h" refFor="des" refForName="level1Shape" op="equ"/>
              <dgm:constr type="userB" for="des" refType="sp" refFor="des" op="equ"/>
              <dgm:constr type="h" for="des" forName="firstBuf" refType="h" refFor="des" refForName="level1Shape" fact="0.1"/>
            </dgm:constrLst>
          </dgm:else>
        </dgm:choose>
      </dgm:if>
      <dgm:else name="Name5">
        <dgm:constrLst>
          <dgm:constr type="l" for="ch" forName="hierFlow"/>
          <dgm:constr type="t" for="ch" forName="hierFlow"/>
          <dgm:constr type="r" for="ch" forName="hierFlow" refType="w"/>
          <dgm:constr type="b" for="ch" forName="hierFlow" refType="h"/>
          <dgm:constr type="l" for="ch" forName="bgShapesFlow"/>
          <dgm:constr type="t" for="ch" forName="bgShapesFlow"/>
          <dgm:constr type="r" for="ch" forName="bgShapesFlow" refType="w"/>
          <dgm:constr type="b" for="ch" forName="bgShapesFlow" refType="h"/>
          <dgm:constr type="w" for="des" forName="level1Shape" refType="w"/>
          <dgm:constr type="h" for="des" forName="level1Shape" refType="w" refFor="des" refForName="level1Shape" fact="0.66667"/>
          <dgm:constr type="w" for="des" forName="level2Shape" refType="w" refFor="des" refForName="level1Shape" op="equ"/>
          <dgm:constr type="h" for="des" forName="level2Shape" refType="h" refFor="des" refForName="level1Shape" op="equ"/>
          <dgm:constr type="sp" for="des" refType="h" refFor="des" refForName="level1Shape" op="equ" fact="0.4"/>
          <dgm:constr type="sibSp" for="des" forName="hierChild1" refType="w" refFor="des" refForName="level1Shape" op="equ" fact="0.3"/>
          <dgm:constr type="sibSp" for="des" forName="hierChild2" refType="sibSp" refFor="des" refForName="hierChild1" op="equ"/>
          <dgm:constr type="sibSp" for="des" forName="hierChild3" refType="sibSp" refFor="des" refForName="hierChild1" op="equ"/>
          <dgm:constr type="userA" for="des" refType="h" refFor="des" refForName="level1Shape" op="equ"/>
          <dgm:constr type="userB" for="des" refType="sp" refFor="des" op="equ"/>
          <dgm:constr type="h" for="des" forName="firstBuf" refType="h" refFor="des" refForName="level1Shape" fact="0.1"/>
        </dgm:constrLst>
      </dgm:else>
    </dgm:choose>
    <dgm:ruleLst/>
    <dgm:layoutNode name="hierFlow">
      <dgm:alg type="lin">
        <dgm:param type="linDir" val="fromT"/>
        <dgm:param type="nodeVertAlign" val="t"/>
        <dgm:param type="vertAlign" val="t"/>
        <dgm:param type="nodeHorzAlign" val="ctr"/>
        <dgm:param type="fallback" val="2D"/>
      </dgm:alg>
      <dgm:shape xmlns:r="http://schemas.openxmlformats.org/officeDocument/2006/relationships" r:blip="">
        <dgm:adjLst/>
      </dgm:shape>
      <dgm:presOf/>
      <dgm:constrLst/>
      <dgm:ruleLst/>
      <dgm:choose name="Name6">
        <dgm:if name="Name7" axis="ch" ptType="node" func="cnt" op="gte" val="2">
          <dgm:layoutNode name="firstBuf">
            <dgm:alg type="sp"/>
            <dgm:shape xmlns:r="http://schemas.openxmlformats.org/officeDocument/2006/relationships" r:blip="">
              <dgm:adjLst/>
            </dgm:shape>
            <dgm:presOf/>
            <dgm:constrLst/>
            <dgm:ruleLst/>
          </dgm:layoutNode>
        </dgm:if>
        <dgm:else name="Name8"/>
      </dgm:choose>
      <dgm:layoutNode name="hierChild1">
        <dgm:varLst>
          <dgm:chPref val="1"/>
          <dgm:animOne val="branch"/>
          <dgm:animLvl val="lvl"/>
        </dgm:varLst>
        <dgm:choose name="Name9">
          <dgm:if name="Name10" func="var" arg="dir" op="equ" val="norm">
            <dgm:alg type="hierChild">
              <dgm:param type="linDir" val="fromL"/>
              <dgm:param type="vertAlign" val="t"/>
            </dgm:alg>
          </dgm:if>
          <dgm:else name="Name11">
            <dgm:alg type="hierChild">
              <dgm:param type="linDir" val="fromR"/>
              <dgm:param type="vertAlign" val="t"/>
            </dgm:alg>
          </dgm:else>
        </dgm:choose>
        <dgm:shape xmlns:r="http://schemas.openxmlformats.org/officeDocument/2006/relationships" r:blip="">
          <dgm:adjLst/>
        </dgm:shape>
        <dgm:presOf/>
        <dgm:constrLst>
          <dgm:constr type="primFontSz" for="des" ptType="node" op="equ"/>
        </dgm:constrLst>
        <dgm:ruleLst/>
        <dgm:forEach name="Name12" axis="ch" cnt="3">
          <dgm:forEach name="Name13" axis="self" ptType="node">
            <dgm:layoutNode name="Name14">
              <dgm:alg type="hierRoot"/>
              <dgm:shape xmlns:r="http://schemas.openxmlformats.org/officeDocument/2006/relationships" r:blip="">
                <dgm:adjLst/>
              </dgm:shape>
              <dgm:presOf/>
              <dgm:constrLst/>
              <dgm:ruleLst/>
              <dgm:layoutNode name="level1Shape" styleLbl="node0">
                <dgm:varLst>
                  <dgm:chPref val="3"/>
                </dgm:varLst>
                <dgm:alg type="tx"/>
                <dgm:shape xmlns:r="http://schemas.openxmlformats.org/officeDocument/2006/relationships" type="roundRect" r:blip="">
                  <dgm:adjLst>
                    <dgm:adj idx="1" val="0.1"/>
                  </dgm:adjLst>
                </dgm:shape>
                <dgm:presOf axis="self"/>
                <dgm:constrLst>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hierChild2">
                <dgm:choose name="Name15">
                  <dgm:if name="Name16" func="var" arg="dir" op="equ" val="norm">
                    <dgm:alg type="hierChild">
                      <dgm:param type="linDir" val="fromL"/>
                    </dgm:alg>
                  </dgm:if>
                  <dgm:else name="Name17">
                    <dgm:alg type="hierChild">
                      <dgm:param type="linDir" val="fromR"/>
                    </dgm:alg>
                  </dgm:else>
                </dgm:choose>
                <dgm:shape xmlns:r="http://schemas.openxmlformats.org/officeDocument/2006/relationships" r:blip="">
                  <dgm:adjLst/>
                </dgm:shape>
                <dgm:presOf/>
                <dgm:constrLst/>
                <dgm:ruleLst/>
                <dgm:forEach name="repeat" axis="ch">
                  <dgm:forEach name="Name18" axis="self" ptType="parTrans" cnt="1">
                    <dgm:layoutNode name="Name19">
                      <dgm:alg type="conn">
                        <dgm:param type="dim" val="1D"/>
                        <dgm:param type="endSty" val="noArr"/>
                        <dgm:param type="connRout" val="bend"/>
                        <dgm:param type="begPts" val="bCtr"/>
                        <dgm:param type="endPts" val="tCtr"/>
                      </dgm:alg>
                      <dgm:shape xmlns:r="http://schemas.openxmlformats.org/officeDocument/2006/relationships" type="conn" r:blip="">
                        <dgm:adjLst/>
                      </dgm:shape>
                      <dgm:presOf axis="self"/>
                      <dgm:constrLst>
                        <dgm:constr type="w" val="1"/>
                        <dgm:constr type="h" val="1"/>
                        <dgm:constr type="begPad"/>
                        <dgm:constr type="endPad"/>
                      </dgm:constrLst>
                      <dgm:ruleLst/>
                    </dgm:layoutNode>
                  </dgm:forEach>
                  <dgm:forEach name="Name20" axis="self" ptType="node">
                    <dgm:layoutNode name="Name21">
                      <dgm:alg type="hierRoot"/>
                      <dgm:shape xmlns:r="http://schemas.openxmlformats.org/officeDocument/2006/relationships" r:blip="">
                        <dgm:adjLst/>
                      </dgm:shape>
                      <dgm:presOf/>
                      <dgm:constrLst/>
                      <dgm:ruleLst/>
                      <dgm:layoutNode name="level2Shape">
                        <dgm:alg type="tx"/>
                        <dgm:shape xmlns:r="http://schemas.openxmlformats.org/officeDocument/2006/relationships" type="roundRect" r:blip="">
                          <dgm:adjLst>
                            <dgm:adj idx="1" val="0.1"/>
                          </dgm:adjLst>
                        </dgm:shape>
                        <dgm:presOf axis="self"/>
                        <dgm:constrLst>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hierChild3">
                        <dgm:choose name="Name22">
                          <dgm:if name="Name23" func="var" arg="dir" op="equ" val="norm">
                            <dgm:alg type="hierChild">
                              <dgm:param type="linDir" val="fromL"/>
                            </dgm:alg>
                          </dgm:if>
                          <dgm:else name="Name24">
                            <dgm:alg type="hierChild">
                              <dgm:param type="linDir" val="fromR"/>
                            </dgm:alg>
                          </dgm:else>
                        </dgm:choose>
                        <dgm:shape xmlns:r="http://schemas.openxmlformats.org/officeDocument/2006/relationships" r:blip="">
                          <dgm:adjLst/>
                        </dgm:shape>
                        <dgm:presOf/>
                        <dgm:constrLst/>
                        <dgm:ruleLst/>
                        <dgm:forEach name="Name25" ref="repeat"/>
                      </dgm:layoutNode>
                    </dgm:layoutNode>
                  </dgm:forEach>
                </dgm:forEach>
              </dgm:layoutNode>
            </dgm:layoutNode>
          </dgm:forEach>
        </dgm:forEach>
      </dgm:layoutNode>
    </dgm:layoutNode>
    <dgm:layoutNode name="bgShapesFlow">
      <dgm:alg type="lin">
        <dgm:param type="linDir" val="fromT"/>
        <dgm:param type="nodeVertAlign" val="t"/>
        <dgm:param type="vertAlign" val="t"/>
        <dgm:param type="nodeHorzAlign" val="ctr"/>
      </dgm:alg>
      <dgm:shape xmlns:r="http://schemas.openxmlformats.org/officeDocument/2006/relationships" r:blip="">
        <dgm:adjLst/>
      </dgm:shape>
      <dgm:presOf/>
      <dgm:constrLst>
        <dgm:constr type="userB"/>
        <dgm:constr type="w" for="ch" forName="rectComp" refType="w"/>
        <dgm:constr type="h" for="ch" forName="rectComp" refType="h"/>
        <dgm:constr type="w" for="des" forName="bgRect" refType="w"/>
        <dgm:constr type="primFontSz" for="des" forName="bgRectTx" op="equ"/>
      </dgm:constrLst>
      <dgm:ruleLst/>
      <dgm:forEach name="Name26" axis="ch" ptType="node" st="2">
        <dgm:layoutNode name="rectComp">
          <dgm:alg type="composite">
            <dgm:param type="vertAlign" val="t"/>
            <dgm:param type="horzAlign" val="ctr"/>
          </dgm:alg>
          <dgm:shape xmlns:r="http://schemas.openxmlformats.org/officeDocument/2006/relationships" r:blip="">
            <dgm:adjLst/>
          </dgm:shape>
          <dgm:presOf/>
          <dgm:choose name="Name27">
            <dgm:if name="Name28" func="var" arg="dir" op="equ" val="norm">
              <dgm:constrLst>
                <dgm:constr type="userA"/>
                <dgm:constr type="l" for="ch" forName="bgRect"/>
                <dgm:constr type="t" for="ch" forName="bgRect"/>
                <dgm:constr type="h" for="ch" forName="bgRect" refType="userA" fact="1.2"/>
                <dgm:constr type="l" for="ch" forName="bgRectTx"/>
                <dgm:constr type="t" for="ch" forName="bgRectTx"/>
                <dgm:constr type="w" for="ch" forName="bgRectTx" refType="w" refFor="ch" refForName="bgRect" fact="0.3"/>
                <dgm:constr type="h" for="ch" forName="bgRectTx" refType="h" refFor="ch" refForName="bgRect" op="equ"/>
              </dgm:constrLst>
            </dgm:if>
            <dgm:else name="Name29">
              <dgm:constrLst>
                <dgm:constr type="userA"/>
                <dgm:constr type="l" for="ch" forName="bgRect"/>
                <dgm:constr type="t" for="ch" forName="bgRect"/>
                <dgm:constr type="h" for="ch" forName="bgRect" refType="userA" fact="1.2"/>
                <dgm:constr type="r" for="ch" forName="bgRectTx" refType="w"/>
                <dgm:constr type="t" for="ch" forName="bgRectTx"/>
                <dgm:constr type="w" for="ch" forName="bgRectTx" refType="w" refFor="ch" refForName="bgRect" fact="0.3"/>
                <dgm:constr type="h" for="ch" forName="bgRectTx" refType="h" refFor="ch" refForName="bgRect" op="equ"/>
              </dgm:constrLst>
            </dgm:else>
          </dgm:choose>
          <dgm:ruleLst/>
          <dgm:layoutNode name="bgRect" styleLbl="bgShp">
            <dgm:alg type="sp"/>
            <dgm:shape xmlns:r="http://schemas.openxmlformats.org/officeDocument/2006/relationships" type="roundRect" r:blip="" zOrderOff="-999">
              <dgm:adjLst>
                <dgm:adj idx="1" val="0.1"/>
              </dgm:adjLst>
            </dgm:shape>
            <dgm:presOf axis="desOrSelf" ptType="node"/>
            <dgm:constrLst/>
            <dgm:ruleLst/>
          </dgm:layoutNode>
          <dgm:layoutNode name="bgRectTx" styleLbl="bgShp">
            <dgm:varLst>
              <dgm:bulletEnabled val="1"/>
            </dgm:varLst>
            <dgm:alg type="tx"/>
            <dgm:presOf axis="desOrSelf" ptType="node"/>
            <dgm:shape xmlns:r="http://schemas.openxmlformats.org/officeDocument/2006/relationships" type="rect" r:blip="" zOrderOff="-999" hideGeom="1">
              <dgm:adjLst/>
            </dgm:shape>
            <dgm:constrLst>
              <dgm:constr type="primFontSz" val="65"/>
            </dgm:constrLst>
            <dgm:ruleLst>
              <dgm:rule type="primFontSz" val="5" fact="NaN" max="NaN"/>
            </dgm:ruleLst>
          </dgm:layoutNode>
        </dgm:layoutNode>
        <dgm:choose name="Name30">
          <dgm:if name="Name31" axis="self" ptType="node" func="revPos" op="gte" val="2">
            <dgm:layoutNode name="spComp">
              <dgm:alg type="composite">
                <dgm:param type="vertAlign" val="t"/>
                <dgm:param type="horzAlign" val="ctr"/>
              </dgm:alg>
              <dgm:shape xmlns:r="http://schemas.openxmlformats.org/officeDocument/2006/relationships" r:blip="">
                <dgm:adjLst/>
              </dgm:shape>
              <dgm:presOf/>
              <dgm:constrLst>
                <dgm:constr type="userA"/>
                <dgm:constr type="userB"/>
                <dgm:constr type="l" for="ch" forName="vSp"/>
                <dgm:constr type="t" for="ch" forName="vSp"/>
                <dgm:constr type="h" for="ch" forName="vSp" refType="userB"/>
                <dgm:constr type="hOff" for="ch" forName="vSp" refType="userA" fact="-0.2"/>
              </dgm:constrLst>
              <dgm:ruleLst/>
              <dgm:layoutNode name="vSp">
                <dgm:alg type="sp"/>
                <dgm:shape xmlns:r="http://schemas.openxmlformats.org/officeDocument/2006/relationships" r:blip="">
                  <dgm:adjLst/>
                </dgm:shape>
                <dgm:presOf/>
                <dgm:constrLst/>
                <dgm:ruleLst/>
              </dgm:layoutNode>
            </dgm:layoutNode>
          </dgm:if>
          <dgm:else name="Name32"/>
        </dgm:choose>
      </dgm:forEach>
    </dgm:layoutNode>
  </dgm:layoutNode>
</dgm:layoutDef>
</file>

<file path=ppt/diagrams/layout3.xml><?xml version="1.0" encoding="utf-8"?>
<dgm:layoutDef xmlns:dgm="http://schemas.openxmlformats.org/drawingml/2006/diagram" xmlns:a="http://schemas.openxmlformats.org/drawingml/2006/main" uniqueId="urn:microsoft.com/office/officeart/2005/8/layout/cycle1">
  <dgm:title val=""/>
  <dgm:desc val=""/>
  <dgm:catLst>
    <dgm:cat type="cycle" pri="2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alg type="cycle">
          <dgm:param type="stAng" val="0"/>
          <dgm:param type="spanAng" val="360"/>
        </dgm:alg>
      </dgm:if>
      <dgm:else name="Name2">
        <dgm:alg type="cycle">
          <dgm:param type="stAng" val="0"/>
          <dgm:param type="spanAng" val="-360"/>
        </dgm:alg>
      </dgm:else>
    </dgm:choose>
    <dgm:shape xmlns:r="http://schemas.openxmlformats.org/officeDocument/2006/relationships" r:blip="">
      <dgm:adjLst/>
    </dgm:shape>
    <dgm:presOf/>
    <dgm:choose name="Name3">
      <dgm:if name="Name4" func="var" arg="dir" op="equ" val="norm">
        <dgm:constrLst>
          <dgm:constr type="diam" val="1"/>
          <dgm:constr type="w" for="ch" forName="node" refType="w"/>
          <dgm:constr type="w" for="ch" ptType="sibTrans" refType="w" refFor="ch" refForName="node" fact="0.5"/>
          <dgm:constr type="h" for="ch" ptType="sibTrans" op="equ"/>
          <dgm:constr type="diam" for="ch" ptType="sibTrans" refType="diam" op="equ"/>
          <dgm:constr type="sibSp" refType="w" refFor="ch" refForName="node" fact="0.15"/>
          <dgm:constr type="w" for="ch" forName="dummy" refType="sibSp" fact="2.8"/>
          <dgm:constr type="primFontSz" for="ch" forName="node" op="equ" val="65"/>
        </dgm:constrLst>
      </dgm:if>
      <dgm:else name="Name5">
        <dgm:constrLst>
          <dgm:constr type="diam" val="1"/>
          <dgm:constr type="w" for="ch" forName="node" refType="w"/>
          <dgm:constr type="w" for="ch" ptType="sibTrans" refType="w" refFor="ch" refForName="node" fact="0.5"/>
          <dgm:constr type="h" for="ch" ptType="sibTrans" op="equ"/>
          <dgm:constr type="diam" for="ch" ptType="sibTrans" refType="diam" op="equ" fact="-1"/>
          <dgm:constr type="sibSp" refType="w" refFor="ch" refForName="node" fact="0.15"/>
          <dgm:constr type="w" for="ch" forName="dummy" refType="sibSp" fact="2.8"/>
          <dgm:constr type="primFontSz" for="ch" forName="node" op="equ" val="65"/>
        </dgm:constrLst>
      </dgm:else>
    </dgm:choose>
    <dgm:ruleLst>
      <dgm:rule type="diam" val="INF" fact="NaN" max="NaN"/>
    </dgm:ruleLst>
    <dgm:forEach name="nodesForEach" axis="ch" ptType="node">
      <dgm:choose name="Name6">
        <dgm:if name="Name7" axis="par ch" ptType="doc node" func="cnt" op="gt" val="1">
          <dgm:layoutNode name="dummy">
            <dgm:alg type="sp"/>
            <dgm:shape xmlns:r="http://schemas.openxmlformats.org/officeDocument/2006/relationships" r:blip="">
              <dgm:adjLst/>
            </dgm:shape>
            <dgm:presOf/>
            <dgm:constrLst>
              <dgm:constr type="h" refType="w"/>
            </dgm:constrLst>
            <dgm:ruleLst/>
          </dgm:layoutNode>
        </dgm:if>
        <dgm:else name="Name8"/>
      </dgm:choose>
      <dgm:layoutNode name="node" styleLbl="revTx">
        <dgm:varLst>
          <dgm:bulletEnabled val="1"/>
        </dgm:varLst>
        <dgm:alg type="tx">
          <dgm:param type="txAnchorVertCh" val="mid"/>
        </dgm:alg>
        <dgm:shape xmlns:r="http://schemas.openxmlformats.org/officeDocument/2006/relationships" type="rect" r:blip="">
          <dgm:adjLst/>
        </dgm:shape>
        <dgm:presOf axis="desOrSelf" ptType="node"/>
        <dgm:constrLst>
          <dgm:constr type="h" refType="w"/>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9">
        <dgm:if name="Name10" axis="par ch" ptType="doc node" func="cnt" op="gt" val="1">
          <dgm:forEach name="Name11" axis="followSib" ptType="sibTrans" hideLastTrans="0" cnt="1">
            <dgm:layoutNode name="sibTrans" styleLbl="node1">
              <dgm:alg type="conn">
                <dgm:param type="connRout" val="curve"/>
                <dgm:param type="begPts" val="radial"/>
                <dgm:param type="endPts" val="radial"/>
              </dgm:alg>
              <dgm:shape xmlns:r="http://schemas.openxmlformats.org/officeDocument/2006/relationships" type="conn" r:blip="">
                <dgm:adjLst/>
              </dgm:shape>
              <dgm:presOf axis="self"/>
              <dgm:constrLst>
                <dgm:constr type="h" refType="w" fact="0.65"/>
                <dgm:constr type="begPad"/>
                <dgm:constr type="endPad"/>
              </dgm:constrLst>
              <dgm:ruleLst/>
            </dgm:layoutNode>
          </dgm:forEach>
        </dgm:if>
        <dgm:else name="Name12"/>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rawings/_rels/vmlDrawing1.vml.rels><?xml version="1.0" encoding="UTF-8" standalone="yes"?>
<Relationships xmlns="http://schemas.openxmlformats.org/package/2006/relationships"><Relationship Id="rId1" Type="http://schemas.openxmlformats.org/officeDocument/2006/relationships/image" Target="../media/image2.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87363"/>
          </a:xfrm>
          <a:prstGeom prst="rect">
            <a:avLst/>
          </a:prstGeom>
        </p:spPr>
        <p:txBody>
          <a:bodyPr vert="horz" lIns="91440" tIns="45720" rIns="91440" bIns="45720" rtlCol="0"/>
          <a:lstStyle>
            <a:lvl1pPr algn="l">
              <a:defRPr sz="1200"/>
            </a:lvl1pPr>
          </a:lstStyle>
          <a:p>
            <a:endParaRPr lang="en-GB" dirty="0"/>
          </a:p>
        </p:txBody>
      </p:sp>
      <p:sp>
        <p:nvSpPr>
          <p:cNvPr id="3" name="Date Placeholder 2"/>
          <p:cNvSpPr>
            <a:spLocks noGrp="1"/>
          </p:cNvSpPr>
          <p:nvPr>
            <p:ph type="dt" idx="1"/>
          </p:nvPr>
        </p:nvSpPr>
        <p:spPr>
          <a:xfrm>
            <a:off x="3884613" y="0"/>
            <a:ext cx="2971800" cy="487363"/>
          </a:xfrm>
          <a:prstGeom prst="rect">
            <a:avLst/>
          </a:prstGeom>
        </p:spPr>
        <p:txBody>
          <a:bodyPr vert="horz" lIns="91440" tIns="45720" rIns="91440" bIns="45720" rtlCol="0"/>
          <a:lstStyle>
            <a:lvl1pPr algn="r">
              <a:defRPr sz="1200"/>
            </a:lvl1pPr>
          </a:lstStyle>
          <a:p>
            <a:fld id="{0D6EB1A3-8568-4058-88D0-DFDFCF3FCB21}" type="datetimeFigureOut">
              <a:rPr lang="en-GB" smtClean="0"/>
              <a:t>20/08/2020</a:t>
            </a:fld>
            <a:endParaRPr lang="en-GB" dirty="0"/>
          </a:p>
        </p:txBody>
      </p:sp>
      <p:sp>
        <p:nvSpPr>
          <p:cNvPr id="4" name="Slide Image Placeholder 3"/>
          <p:cNvSpPr>
            <a:spLocks noGrp="1" noRot="1" noChangeAspect="1"/>
          </p:cNvSpPr>
          <p:nvPr>
            <p:ph type="sldImg" idx="2"/>
          </p:nvPr>
        </p:nvSpPr>
        <p:spPr>
          <a:xfrm>
            <a:off x="1243013" y="1214438"/>
            <a:ext cx="4371975" cy="3278187"/>
          </a:xfrm>
          <a:prstGeom prst="rect">
            <a:avLst/>
          </a:prstGeom>
          <a:noFill/>
          <a:ln w="12700">
            <a:solidFill>
              <a:prstClr val="black"/>
            </a:solidFill>
          </a:ln>
        </p:spPr>
        <p:txBody>
          <a:bodyPr vert="horz" lIns="91440" tIns="45720" rIns="91440" bIns="45720" rtlCol="0" anchor="ctr"/>
          <a:lstStyle/>
          <a:p>
            <a:endParaRPr lang="en-GB" dirty="0"/>
          </a:p>
        </p:txBody>
      </p:sp>
      <p:sp>
        <p:nvSpPr>
          <p:cNvPr id="5" name="Notes Placeholder 4"/>
          <p:cNvSpPr>
            <a:spLocks noGrp="1"/>
          </p:cNvSpPr>
          <p:nvPr>
            <p:ph type="body" sz="quarter" idx="3"/>
          </p:nvPr>
        </p:nvSpPr>
        <p:spPr>
          <a:xfrm>
            <a:off x="685800" y="4675188"/>
            <a:ext cx="5486400" cy="3824287"/>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226550"/>
            <a:ext cx="2971800" cy="487363"/>
          </a:xfrm>
          <a:prstGeom prst="rect">
            <a:avLst/>
          </a:prstGeom>
        </p:spPr>
        <p:txBody>
          <a:bodyPr vert="horz" lIns="91440" tIns="45720" rIns="91440" bIns="45720" rtlCol="0" anchor="b"/>
          <a:lstStyle>
            <a:lvl1pPr algn="l">
              <a:defRPr sz="1200"/>
            </a:lvl1pPr>
          </a:lstStyle>
          <a:p>
            <a:endParaRPr lang="en-GB" dirty="0"/>
          </a:p>
        </p:txBody>
      </p:sp>
      <p:sp>
        <p:nvSpPr>
          <p:cNvPr id="7" name="Slide Number Placeholder 6"/>
          <p:cNvSpPr>
            <a:spLocks noGrp="1"/>
          </p:cNvSpPr>
          <p:nvPr>
            <p:ph type="sldNum" sz="quarter" idx="5"/>
          </p:nvPr>
        </p:nvSpPr>
        <p:spPr>
          <a:xfrm>
            <a:off x="3884613" y="9226550"/>
            <a:ext cx="2971800" cy="487363"/>
          </a:xfrm>
          <a:prstGeom prst="rect">
            <a:avLst/>
          </a:prstGeom>
        </p:spPr>
        <p:txBody>
          <a:bodyPr vert="horz" lIns="91440" tIns="45720" rIns="91440" bIns="45720" rtlCol="0" anchor="b"/>
          <a:lstStyle>
            <a:lvl1pPr algn="r">
              <a:defRPr sz="1200"/>
            </a:lvl1pPr>
          </a:lstStyle>
          <a:p>
            <a:fld id="{5E0D65B0-E596-4B67-A716-013BCF9C6DE4}" type="slidenum">
              <a:rPr lang="en-GB" smtClean="0"/>
              <a:t>‹#›</a:t>
            </a:fld>
            <a:endParaRPr lang="en-GB" dirty="0"/>
          </a:p>
        </p:txBody>
      </p:sp>
    </p:spTree>
    <p:extLst>
      <p:ext uri="{BB962C8B-B14F-4D97-AF65-F5344CB8AC3E}">
        <p14:creationId xmlns:p14="http://schemas.microsoft.com/office/powerpoint/2010/main" val="417672122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5E0D65B0-E596-4B67-A716-013BCF9C6DE4}" type="slidenum">
              <a:rPr lang="en-GB" smtClean="0"/>
              <a:t>9</a:t>
            </a:fld>
            <a:endParaRPr lang="en-GB" dirty="0"/>
          </a:p>
        </p:txBody>
      </p:sp>
    </p:spTree>
    <p:extLst>
      <p:ext uri="{BB962C8B-B14F-4D97-AF65-F5344CB8AC3E}">
        <p14:creationId xmlns:p14="http://schemas.microsoft.com/office/powerpoint/2010/main" val="253814203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7">
            <a:extLst>
              <a:ext uri="{FF2B5EF4-FFF2-40B4-BE49-F238E27FC236}">
                <a16:creationId xmlns:a16="http://schemas.microsoft.com/office/drawing/2014/main" id="{29E53198-C9FE-4151-B867-4948A20DCC06}"/>
              </a:ext>
            </a:extLst>
          </p:cNvPr>
          <p:cNvSpPr>
            <a:spLocks noGrp="1" noChangeArrowheads="1"/>
          </p:cNvSpPr>
          <p:nvPr>
            <p:ph type="sldNum" sz="quarter" idx="4294967295"/>
          </p:nvPr>
        </p:nvSpPr>
        <p:spPr bwMode="auto">
          <a:xfrm>
            <a:off x="0" y="0"/>
            <a:ext cx="0" cy="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6616" tIns="48308" rIns="96616" bIns="48308"/>
          <a:lstStyle>
            <a:lvl1pPr>
              <a:defRPr sz="3800">
                <a:solidFill>
                  <a:schemeClr val="tx1"/>
                </a:solidFill>
                <a:latin typeface="Arial" panose="020B0604020202020204" pitchFamily="34" charset="0"/>
                <a:ea typeface="ＭＳ Ｐゴシック" panose="020B0600070205080204" pitchFamily="34" charset="-128"/>
              </a:defRPr>
            </a:lvl1pPr>
            <a:lvl2pPr marL="785001" indent="-301923">
              <a:defRPr sz="3800">
                <a:solidFill>
                  <a:schemeClr val="tx1"/>
                </a:solidFill>
                <a:latin typeface="Arial" panose="020B0604020202020204" pitchFamily="34" charset="0"/>
                <a:ea typeface="ＭＳ Ｐゴシック" panose="020B0600070205080204" pitchFamily="34" charset="-128"/>
              </a:defRPr>
            </a:lvl2pPr>
            <a:lvl3pPr marL="1207694" indent="-241539">
              <a:defRPr sz="3800">
                <a:solidFill>
                  <a:schemeClr val="tx1"/>
                </a:solidFill>
                <a:latin typeface="Arial" panose="020B0604020202020204" pitchFamily="34" charset="0"/>
                <a:ea typeface="ＭＳ Ｐゴシック" panose="020B0600070205080204" pitchFamily="34" charset="-128"/>
              </a:defRPr>
            </a:lvl3pPr>
            <a:lvl4pPr marL="1690771" indent="-241539">
              <a:defRPr sz="3800">
                <a:solidFill>
                  <a:schemeClr val="tx1"/>
                </a:solidFill>
                <a:latin typeface="Arial" panose="020B0604020202020204" pitchFamily="34" charset="0"/>
                <a:ea typeface="ＭＳ Ｐゴシック" panose="020B0600070205080204" pitchFamily="34" charset="-128"/>
              </a:defRPr>
            </a:lvl4pPr>
            <a:lvl5pPr marL="2173849" indent="-241539">
              <a:defRPr sz="3800">
                <a:solidFill>
                  <a:schemeClr val="tx1"/>
                </a:solidFill>
                <a:latin typeface="Arial" panose="020B0604020202020204" pitchFamily="34" charset="0"/>
                <a:ea typeface="ＭＳ Ｐゴシック" panose="020B0600070205080204" pitchFamily="34" charset="-128"/>
              </a:defRPr>
            </a:lvl5pPr>
            <a:lvl6pPr marL="2656926" indent="-241539" eaLnBrk="0" fontAlgn="base" hangingPunct="0">
              <a:spcBef>
                <a:spcPct val="0"/>
              </a:spcBef>
              <a:spcAft>
                <a:spcPct val="0"/>
              </a:spcAft>
              <a:defRPr sz="3800">
                <a:solidFill>
                  <a:schemeClr val="tx1"/>
                </a:solidFill>
                <a:latin typeface="Arial" panose="020B0604020202020204" pitchFamily="34" charset="0"/>
                <a:ea typeface="ＭＳ Ｐゴシック" panose="020B0600070205080204" pitchFamily="34" charset="-128"/>
              </a:defRPr>
            </a:lvl6pPr>
            <a:lvl7pPr marL="3140004" indent="-241539" eaLnBrk="0" fontAlgn="base" hangingPunct="0">
              <a:spcBef>
                <a:spcPct val="0"/>
              </a:spcBef>
              <a:spcAft>
                <a:spcPct val="0"/>
              </a:spcAft>
              <a:defRPr sz="3800">
                <a:solidFill>
                  <a:schemeClr val="tx1"/>
                </a:solidFill>
                <a:latin typeface="Arial" panose="020B0604020202020204" pitchFamily="34" charset="0"/>
                <a:ea typeface="ＭＳ Ｐゴシック" panose="020B0600070205080204" pitchFamily="34" charset="-128"/>
              </a:defRPr>
            </a:lvl7pPr>
            <a:lvl8pPr marL="3623081" indent="-241539" eaLnBrk="0" fontAlgn="base" hangingPunct="0">
              <a:spcBef>
                <a:spcPct val="0"/>
              </a:spcBef>
              <a:spcAft>
                <a:spcPct val="0"/>
              </a:spcAft>
              <a:defRPr sz="3800">
                <a:solidFill>
                  <a:schemeClr val="tx1"/>
                </a:solidFill>
                <a:latin typeface="Arial" panose="020B0604020202020204" pitchFamily="34" charset="0"/>
                <a:ea typeface="ＭＳ Ｐゴシック" panose="020B0600070205080204" pitchFamily="34" charset="-128"/>
              </a:defRPr>
            </a:lvl8pPr>
            <a:lvl9pPr marL="4106159" indent="-241539" eaLnBrk="0" fontAlgn="base" hangingPunct="0">
              <a:spcBef>
                <a:spcPct val="0"/>
              </a:spcBef>
              <a:spcAft>
                <a:spcPct val="0"/>
              </a:spcAft>
              <a:defRPr sz="3800">
                <a:solidFill>
                  <a:schemeClr val="tx1"/>
                </a:solidFill>
                <a:latin typeface="Arial" panose="020B0604020202020204" pitchFamily="34" charset="0"/>
                <a:ea typeface="ＭＳ Ｐゴシック" panose="020B0600070205080204" pitchFamily="34" charset="-128"/>
              </a:defRPr>
            </a:lvl9pPr>
          </a:lstStyle>
          <a:p>
            <a:fld id="{32F473A8-7842-483C-B928-98AC74A2EE75}" type="slidenum">
              <a:rPr lang="en-US" altLang="en-US"/>
              <a:pPr/>
              <a:t>11</a:t>
            </a:fld>
            <a:endParaRPr lang="en-US" altLang="en-US" dirty="0"/>
          </a:p>
        </p:txBody>
      </p:sp>
      <p:sp>
        <p:nvSpPr>
          <p:cNvPr id="20483" name="Rectangle 2">
            <a:extLst>
              <a:ext uri="{FF2B5EF4-FFF2-40B4-BE49-F238E27FC236}">
                <a16:creationId xmlns:a16="http://schemas.microsoft.com/office/drawing/2014/main" id="{EC9E174E-0CB9-47A5-8282-85BFF988A60A}"/>
              </a:ext>
            </a:extLst>
          </p:cNvPr>
          <p:cNvSpPr>
            <a:spLocks noGrp="1" noRot="1" noChangeAspect="1" noChangeArrowheads="1" noTextEdit="1"/>
          </p:cNvSpPr>
          <p:nvPr>
            <p:ph type="sldImg"/>
          </p:nvPr>
        </p:nvSpPr>
        <p:spPr>
          <a:xfrm>
            <a:off x="741363" y="776288"/>
            <a:ext cx="5407025" cy="4056062"/>
          </a:xfrm>
          <a:solidFill>
            <a:srgbClr val="FFFFFF"/>
          </a:solidFill>
          <a:ln/>
        </p:spPr>
      </p:sp>
      <p:sp>
        <p:nvSpPr>
          <p:cNvPr id="20484" name="Rectangle 3">
            <a:extLst>
              <a:ext uri="{FF2B5EF4-FFF2-40B4-BE49-F238E27FC236}">
                <a16:creationId xmlns:a16="http://schemas.microsoft.com/office/drawing/2014/main" id="{9AA0ADF5-E689-4C24-93CF-F67EDE33133A}"/>
              </a:ext>
            </a:extLst>
          </p:cNvPr>
          <p:cNvSpPr>
            <a:spLocks noGrp="1" noChangeArrowheads="1"/>
          </p:cNvSpPr>
          <p:nvPr>
            <p:ph type="body" idx="1"/>
          </p:nvPr>
        </p:nvSpPr>
        <p:spPr>
          <a:xfrm>
            <a:off x="909064" y="5091107"/>
            <a:ext cx="5073217" cy="4748453"/>
          </a:xfrm>
          <a:solidFill>
            <a:srgbClr val="FFFFFF"/>
          </a:solidFill>
          <a:ln>
            <a:solidFill>
              <a:srgbClr val="000000"/>
            </a:solidFill>
          </a:ln>
        </p:spPr>
        <p:txBody>
          <a:bodyPr lIns="93992" tIns="46995" rIns="93992" bIns="46995"/>
          <a:lstStyle/>
          <a:p>
            <a:endParaRPr lang="en-US" altLang="en-US" dirty="0">
              <a:latin typeface="Garamond" panose="02020404030301010803" pitchFamily="18" charset="0"/>
              <a:ea typeface="ＭＳ Ｐゴシック" panose="020B0600070205080204" pitchFamily="34" charset="-128"/>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422030" y="1371600"/>
            <a:ext cx="8229600" cy="18288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dirty="0"/>
              <a:t>Click to edit Master title style</a:t>
            </a:r>
          </a:p>
        </p:txBody>
      </p:sp>
      <p:sp>
        <p:nvSpPr>
          <p:cNvPr id="28" name="Date Placeholder 27"/>
          <p:cNvSpPr>
            <a:spLocks noGrp="1"/>
          </p:cNvSpPr>
          <p:nvPr>
            <p:ph type="dt" sz="half" idx="10"/>
          </p:nvPr>
        </p:nvSpPr>
        <p:spPr/>
        <p:txBody>
          <a:bodyPr/>
          <a:lstStyle/>
          <a:p>
            <a:fld id="{FDF98A4D-E61D-462D-8B0B-91D449ED31D6}" type="datetime1">
              <a:rPr lang="en-GB" smtClean="0"/>
              <a:t>20/08/2020</a:t>
            </a:fld>
            <a:endParaRPr lang="en-GB" dirty="0"/>
          </a:p>
        </p:txBody>
      </p:sp>
      <p:sp>
        <p:nvSpPr>
          <p:cNvPr id="17" name="Footer Placeholder 16"/>
          <p:cNvSpPr>
            <a:spLocks noGrp="1"/>
          </p:cNvSpPr>
          <p:nvPr>
            <p:ph type="ftr" sz="quarter" idx="11"/>
          </p:nvPr>
        </p:nvSpPr>
        <p:spPr/>
        <p:txBody>
          <a:bodyPr/>
          <a:lstStyle/>
          <a:p>
            <a:r>
              <a:rPr lang="en-GB" dirty="0"/>
              <a:t>Phoenix Change Management</a:t>
            </a:r>
          </a:p>
        </p:txBody>
      </p:sp>
      <p:sp>
        <p:nvSpPr>
          <p:cNvPr id="29" name="Slide Number Placeholder 28"/>
          <p:cNvSpPr>
            <a:spLocks noGrp="1"/>
          </p:cNvSpPr>
          <p:nvPr>
            <p:ph type="sldNum" sz="quarter" idx="12"/>
          </p:nvPr>
        </p:nvSpPr>
        <p:spPr/>
        <p:txBody>
          <a:bodyPr/>
          <a:lstStyle/>
          <a:p>
            <a:fld id="{6AB80026-00D9-4D75-94DC-548A4D75C25E}" type="slidenum">
              <a:rPr lang="en-GB" smtClean="0"/>
              <a:pPr/>
              <a:t>‹#›</a:t>
            </a:fld>
            <a:endParaRPr lang="en-GB" dirty="0"/>
          </a:p>
        </p:txBody>
      </p:sp>
      <p:sp>
        <p:nvSpPr>
          <p:cNvPr id="9" name="Subtitle 8"/>
          <p:cNvSpPr>
            <a:spLocks noGrp="1"/>
          </p:cNvSpPr>
          <p:nvPr>
            <p:ph type="subTitle" idx="1"/>
          </p:nvPr>
        </p:nvSpPr>
        <p:spPr>
          <a:xfrm>
            <a:off x="1371600" y="3331698"/>
            <a:ext cx="6400800" cy="17526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2C0D114A-90A6-4E0F-BD3E-D3728950CEF1}" type="datetime1">
              <a:rPr lang="en-GB" smtClean="0"/>
              <a:t>20/08/2020</a:t>
            </a:fld>
            <a:endParaRPr lang="en-GB" dirty="0"/>
          </a:p>
        </p:txBody>
      </p:sp>
      <p:sp>
        <p:nvSpPr>
          <p:cNvPr id="5" name="Footer Placeholder 4"/>
          <p:cNvSpPr>
            <a:spLocks noGrp="1"/>
          </p:cNvSpPr>
          <p:nvPr>
            <p:ph type="ftr" sz="quarter" idx="11"/>
          </p:nvPr>
        </p:nvSpPr>
        <p:spPr/>
        <p:txBody>
          <a:bodyPr/>
          <a:lstStyle/>
          <a:p>
            <a:r>
              <a:rPr lang="en-GB" dirty="0"/>
              <a:t>Phoenix Change Management</a:t>
            </a:r>
          </a:p>
        </p:txBody>
      </p:sp>
      <p:sp>
        <p:nvSpPr>
          <p:cNvPr id="6" name="Slide Number Placeholder 5"/>
          <p:cNvSpPr>
            <a:spLocks noGrp="1"/>
          </p:cNvSpPr>
          <p:nvPr>
            <p:ph type="sldNum" sz="quarter" idx="12"/>
          </p:nvPr>
        </p:nvSpPr>
        <p:spPr/>
        <p:txBody>
          <a:bodyPr/>
          <a:lstStyle/>
          <a:p>
            <a:fld id="{6AB80026-00D9-4D75-94DC-548A4D75C25E}" type="slidenum">
              <a:rPr lang="en-GB" smtClean="0"/>
              <a:pPr/>
              <a:t>‹#›</a:t>
            </a:fld>
            <a:endParaRPr lang="en-GB"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D39C60C1-92A0-4C63-8D2C-5FCAB9A26EA6}" type="datetime1">
              <a:rPr lang="en-GB" smtClean="0"/>
              <a:t>20/08/2020</a:t>
            </a:fld>
            <a:endParaRPr lang="en-GB" dirty="0"/>
          </a:p>
        </p:txBody>
      </p:sp>
      <p:sp>
        <p:nvSpPr>
          <p:cNvPr id="5" name="Footer Placeholder 4"/>
          <p:cNvSpPr>
            <a:spLocks noGrp="1"/>
          </p:cNvSpPr>
          <p:nvPr>
            <p:ph type="ftr" sz="quarter" idx="11"/>
          </p:nvPr>
        </p:nvSpPr>
        <p:spPr/>
        <p:txBody>
          <a:bodyPr/>
          <a:lstStyle/>
          <a:p>
            <a:r>
              <a:rPr lang="en-GB" dirty="0"/>
              <a:t>Phoenix Change Management</a:t>
            </a:r>
          </a:p>
        </p:txBody>
      </p:sp>
      <p:sp>
        <p:nvSpPr>
          <p:cNvPr id="6" name="Slide Number Placeholder 5"/>
          <p:cNvSpPr>
            <a:spLocks noGrp="1"/>
          </p:cNvSpPr>
          <p:nvPr>
            <p:ph type="sldNum" sz="quarter" idx="12"/>
          </p:nvPr>
        </p:nvSpPr>
        <p:spPr/>
        <p:txBody>
          <a:bodyPr/>
          <a:lstStyle/>
          <a:p>
            <a:fld id="{6AB80026-00D9-4D75-94DC-548A4D75C25E}" type="slidenum">
              <a:rPr lang="en-GB" smtClean="0"/>
              <a:pPr/>
              <a:t>‹#›</a:t>
            </a:fld>
            <a:endParaRPr lang="en-GB"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cSld name="1_Title Slide">
    <p:spTree>
      <p:nvGrpSpPr>
        <p:cNvPr id="1" name=""/>
        <p:cNvGrpSpPr/>
        <p:nvPr/>
      </p:nvGrpSpPr>
      <p:grpSpPr>
        <a:xfrm>
          <a:off x="0" y="0"/>
          <a:ext cx="0" cy="0"/>
          <a:chOff x="0" y="0"/>
          <a:chExt cx="0" cy="0"/>
        </a:xfrm>
      </p:grpSpPr>
      <p:sp>
        <p:nvSpPr>
          <p:cNvPr id="3" name="Line 5">
            <a:extLst>
              <a:ext uri="{FF2B5EF4-FFF2-40B4-BE49-F238E27FC236}">
                <a16:creationId xmlns:a16="http://schemas.microsoft.com/office/drawing/2014/main" id="{601A1BD7-5CC8-4FE1-B68F-A152B8D2FEB4}"/>
              </a:ext>
            </a:extLst>
          </p:cNvPr>
          <p:cNvSpPr>
            <a:spLocks noChangeShapeType="1"/>
          </p:cNvSpPr>
          <p:nvPr/>
        </p:nvSpPr>
        <p:spPr bwMode="auto">
          <a:xfrm>
            <a:off x="685800" y="1524000"/>
            <a:ext cx="7848600" cy="0"/>
          </a:xfrm>
          <a:prstGeom prst="line">
            <a:avLst/>
          </a:prstGeom>
          <a:noFill/>
          <a:ln w="76200" cmpd="tri">
            <a:solidFill>
              <a:srgbClr val="000099"/>
            </a:solidFill>
            <a:round/>
            <a:headEnd/>
            <a:tailEnd/>
          </a:ln>
          <a:effectLst/>
        </p:spPr>
        <p:txBody>
          <a:bodyPr wrap="none" anchor="ctr"/>
          <a:lstStyle/>
          <a:p>
            <a:pPr>
              <a:defRPr/>
            </a:pPr>
            <a:endParaRPr lang="en-GB" sz="1662" dirty="0"/>
          </a:p>
        </p:txBody>
      </p:sp>
      <p:sp>
        <p:nvSpPr>
          <p:cNvPr id="4" name="Rectangle 6">
            <a:extLst>
              <a:ext uri="{FF2B5EF4-FFF2-40B4-BE49-F238E27FC236}">
                <a16:creationId xmlns:a16="http://schemas.microsoft.com/office/drawing/2014/main" id="{590C04B8-828F-40C8-A994-E5EFD2366B59}"/>
              </a:ext>
            </a:extLst>
          </p:cNvPr>
          <p:cNvSpPr>
            <a:spLocks noChangeArrowheads="1"/>
          </p:cNvSpPr>
          <p:nvPr/>
        </p:nvSpPr>
        <p:spPr bwMode="auto">
          <a:xfrm>
            <a:off x="0" y="0"/>
            <a:ext cx="9144000" cy="6858000"/>
          </a:xfrm>
          <a:prstGeom prst="rect">
            <a:avLst/>
          </a:prstGeom>
          <a:noFill/>
          <a:ln w="9525">
            <a:solidFill>
              <a:srgbClr val="000099"/>
            </a:solidFill>
            <a:miter lim="800000"/>
            <a:headEnd/>
            <a:tailEnd/>
          </a:ln>
          <a:effectLst/>
        </p:spPr>
        <p:txBody>
          <a:bodyPr wrap="none" anchor="ctr"/>
          <a:lstStyle/>
          <a:p>
            <a:pPr>
              <a:defRPr/>
            </a:pPr>
            <a:endParaRPr lang="en-GB" sz="1662" dirty="0"/>
          </a:p>
        </p:txBody>
      </p:sp>
      <p:sp>
        <p:nvSpPr>
          <p:cNvPr id="5" name="Line 11">
            <a:extLst>
              <a:ext uri="{FF2B5EF4-FFF2-40B4-BE49-F238E27FC236}">
                <a16:creationId xmlns:a16="http://schemas.microsoft.com/office/drawing/2014/main" id="{FCEBC730-89BF-4146-9518-EDF149A34BDE}"/>
              </a:ext>
            </a:extLst>
          </p:cNvPr>
          <p:cNvSpPr>
            <a:spLocks noChangeShapeType="1"/>
          </p:cNvSpPr>
          <p:nvPr/>
        </p:nvSpPr>
        <p:spPr bwMode="auto">
          <a:xfrm>
            <a:off x="685800" y="3886200"/>
            <a:ext cx="7848600" cy="0"/>
          </a:xfrm>
          <a:prstGeom prst="line">
            <a:avLst/>
          </a:prstGeom>
          <a:noFill/>
          <a:ln w="76200" cmpd="tri">
            <a:solidFill>
              <a:srgbClr val="000099"/>
            </a:solidFill>
            <a:round/>
            <a:headEnd/>
            <a:tailEnd/>
          </a:ln>
          <a:effectLst/>
        </p:spPr>
        <p:txBody>
          <a:bodyPr wrap="none" anchor="ctr"/>
          <a:lstStyle/>
          <a:p>
            <a:pPr>
              <a:defRPr/>
            </a:pPr>
            <a:endParaRPr lang="en-GB" sz="1662" dirty="0"/>
          </a:p>
        </p:txBody>
      </p:sp>
      <p:sp>
        <p:nvSpPr>
          <p:cNvPr id="3074" name="Rectangle 2"/>
          <p:cNvSpPr>
            <a:spLocks noGrp="1" noChangeArrowheads="1"/>
          </p:cNvSpPr>
          <p:nvPr>
            <p:ph type="ctrTitle"/>
          </p:nvPr>
        </p:nvSpPr>
        <p:spPr>
          <a:xfrm>
            <a:off x="723900" y="1676400"/>
            <a:ext cx="7772400" cy="1143000"/>
          </a:xfrm>
        </p:spPr>
        <p:txBody>
          <a:bodyPr/>
          <a:lstStyle>
            <a:lvl1pPr algn="ctr">
              <a:defRPr sz="3323"/>
            </a:lvl1pPr>
          </a:lstStyle>
          <a:p>
            <a:pPr lvl="0"/>
            <a:r>
              <a:rPr lang="en-GB" altLang="en-US" noProof="0"/>
              <a:t>Click to edit Master title style</a:t>
            </a:r>
          </a:p>
        </p:txBody>
      </p:sp>
    </p:spTree>
    <p:extLst>
      <p:ext uri="{BB962C8B-B14F-4D97-AF65-F5344CB8AC3E}">
        <p14:creationId xmlns:p14="http://schemas.microsoft.com/office/powerpoint/2010/main" val="41726036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A0C027C5-E6F2-49D9-B976-AF17A2AB3278}" type="datetime1">
              <a:rPr lang="en-GB" smtClean="0"/>
              <a:t>20/08/2020</a:t>
            </a:fld>
            <a:endParaRPr lang="en-GB" dirty="0"/>
          </a:p>
        </p:txBody>
      </p:sp>
      <p:sp>
        <p:nvSpPr>
          <p:cNvPr id="5" name="Footer Placeholder 4"/>
          <p:cNvSpPr>
            <a:spLocks noGrp="1"/>
          </p:cNvSpPr>
          <p:nvPr>
            <p:ph type="ftr" sz="quarter" idx="11"/>
          </p:nvPr>
        </p:nvSpPr>
        <p:spPr/>
        <p:txBody>
          <a:bodyPr/>
          <a:lstStyle/>
          <a:p>
            <a:r>
              <a:rPr lang="en-GB" dirty="0"/>
              <a:t>Phoenix Change Management</a:t>
            </a:r>
          </a:p>
        </p:txBody>
      </p:sp>
      <p:sp>
        <p:nvSpPr>
          <p:cNvPr id="6" name="Slide Number Placeholder 5"/>
          <p:cNvSpPr>
            <a:spLocks noGrp="1"/>
          </p:cNvSpPr>
          <p:nvPr>
            <p:ph type="sldNum" sz="quarter" idx="12"/>
          </p:nvPr>
        </p:nvSpPr>
        <p:spPr/>
        <p:txBody>
          <a:bodyPr/>
          <a:lstStyle/>
          <a:p>
            <a:fld id="{6AB80026-00D9-4D75-94DC-548A4D75C25E}" type="slidenum">
              <a:rPr lang="en-GB" smtClean="0"/>
              <a:pPr/>
              <a:t>‹#›</a:t>
            </a:fld>
            <a:endParaRPr lang="en-GB"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3">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600200" y="609600"/>
            <a:ext cx="7086600" cy="18288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600200" y="2507786"/>
            <a:ext cx="7086600" cy="1509712"/>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22C67F7F-FC17-4B95-86EE-30AB00DABB41}" type="datetime1">
              <a:rPr lang="en-GB" smtClean="0"/>
              <a:t>20/08/2020</a:t>
            </a:fld>
            <a:endParaRPr lang="en-GB" dirty="0"/>
          </a:p>
        </p:txBody>
      </p:sp>
      <p:sp>
        <p:nvSpPr>
          <p:cNvPr id="5" name="Footer Placeholder 4"/>
          <p:cNvSpPr>
            <a:spLocks noGrp="1"/>
          </p:cNvSpPr>
          <p:nvPr>
            <p:ph type="ftr" sz="quarter" idx="11"/>
          </p:nvPr>
        </p:nvSpPr>
        <p:spPr/>
        <p:txBody>
          <a:bodyPr/>
          <a:lstStyle/>
          <a:p>
            <a:r>
              <a:rPr lang="en-GB" dirty="0"/>
              <a:t>Phoenix Change Management</a:t>
            </a:r>
          </a:p>
        </p:txBody>
      </p:sp>
      <p:sp>
        <p:nvSpPr>
          <p:cNvPr id="6" name="Slide Number Placeholder 5"/>
          <p:cNvSpPr>
            <a:spLocks noGrp="1"/>
          </p:cNvSpPr>
          <p:nvPr>
            <p:ph type="sldNum" sz="quarter" idx="12"/>
          </p:nvPr>
        </p:nvSpPr>
        <p:spPr>
          <a:xfrm>
            <a:off x="7924800" y="6416675"/>
            <a:ext cx="762000" cy="365125"/>
          </a:xfrm>
        </p:spPr>
        <p:txBody>
          <a:bodyPr/>
          <a:lstStyle/>
          <a:p>
            <a:fld id="{6AB80026-00D9-4D75-94DC-548A4D75C25E}" type="slidenum">
              <a:rPr lang="en-GB" smtClean="0"/>
              <a:pPr/>
              <a:t>‹#›</a:t>
            </a:fld>
            <a:endParaRPr lang="en-GB" dirty="0"/>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648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BC3D78F0-B4CD-486B-BF77-EBC3BEC896B1}" type="datetime1">
              <a:rPr lang="en-GB" smtClean="0"/>
              <a:t>20/08/2020</a:t>
            </a:fld>
            <a:endParaRPr lang="en-GB" dirty="0"/>
          </a:p>
        </p:txBody>
      </p:sp>
      <p:sp>
        <p:nvSpPr>
          <p:cNvPr id="6" name="Footer Placeholder 5"/>
          <p:cNvSpPr>
            <a:spLocks noGrp="1"/>
          </p:cNvSpPr>
          <p:nvPr>
            <p:ph type="ftr" sz="quarter" idx="11"/>
          </p:nvPr>
        </p:nvSpPr>
        <p:spPr/>
        <p:txBody>
          <a:bodyPr/>
          <a:lstStyle/>
          <a:p>
            <a:r>
              <a:rPr lang="en-GB" dirty="0"/>
              <a:t>Phoenix Change Management</a:t>
            </a:r>
          </a:p>
        </p:txBody>
      </p:sp>
      <p:sp>
        <p:nvSpPr>
          <p:cNvPr id="7" name="Slide Number Placeholder 6"/>
          <p:cNvSpPr>
            <a:spLocks noGrp="1"/>
          </p:cNvSpPr>
          <p:nvPr>
            <p:ph type="sldNum" sz="quarter" idx="12"/>
          </p:nvPr>
        </p:nvSpPr>
        <p:spPr/>
        <p:txBody>
          <a:bodyPr/>
          <a:lstStyle/>
          <a:p>
            <a:fld id="{6AB80026-00D9-4D75-94DC-548A4D75C25E}" type="slidenum">
              <a:rPr lang="en-GB" smtClean="0"/>
              <a:pPr/>
              <a:t>‹#›</a:t>
            </a:fld>
            <a:endParaRPr lang="en-GB"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457200" y="1535112"/>
            <a:ext cx="4040188"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645025" y="1535112"/>
            <a:ext cx="4041775"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57200" y="2362200"/>
            <a:ext cx="4040188"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645025" y="2362200"/>
            <a:ext cx="4041775"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06CB1D7F-C0EE-4BEF-A30D-DC212E731242}" type="datetime1">
              <a:rPr lang="en-GB" smtClean="0"/>
              <a:t>20/08/2020</a:t>
            </a:fld>
            <a:endParaRPr lang="en-GB" dirty="0"/>
          </a:p>
        </p:txBody>
      </p:sp>
      <p:sp>
        <p:nvSpPr>
          <p:cNvPr id="8" name="Footer Placeholder 7"/>
          <p:cNvSpPr>
            <a:spLocks noGrp="1"/>
          </p:cNvSpPr>
          <p:nvPr>
            <p:ph type="ftr" sz="quarter" idx="11"/>
          </p:nvPr>
        </p:nvSpPr>
        <p:spPr/>
        <p:txBody>
          <a:bodyPr/>
          <a:lstStyle/>
          <a:p>
            <a:r>
              <a:rPr lang="en-GB" dirty="0"/>
              <a:t>Phoenix Change Management</a:t>
            </a:r>
          </a:p>
        </p:txBody>
      </p:sp>
      <p:sp>
        <p:nvSpPr>
          <p:cNvPr id="9" name="Slide Number Placeholder 8"/>
          <p:cNvSpPr>
            <a:spLocks noGrp="1"/>
          </p:cNvSpPr>
          <p:nvPr>
            <p:ph type="sldNum" sz="quarter" idx="12"/>
          </p:nvPr>
        </p:nvSpPr>
        <p:spPr/>
        <p:txBody>
          <a:bodyPr/>
          <a:lstStyle/>
          <a:p>
            <a:fld id="{6AB80026-00D9-4D75-94DC-548A4D75C25E}" type="slidenum">
              <a:rPr lang="en-GB" smtClean="0"/>
              <a:pPr/>
              <a:t>‹#›</a:t>
            </a:fld>
            <a:endParaRPr lang="en-GB"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EE51CC9B-0098-49C0-BF01-0701DDAF9878}" type="datetime1">
              <a:rPr lang="en-GB" smtClean="0"/>
              <a:t>20/08/2020</a:t>
            </a:fld>
            <a:endParaRPr lang="en-GB" dirty="0"/>
          </a:p>
        </p:txBody>
      </p:sp>
      <p:sp>
        <p:nvSpPr>
          <p:cNvPr id="4" name="Footer Placeholder 3"/>
          <p:cNvSpPr>
            <a:spLocks noGrp="1"/>
          </p:cNvSpPr>
          <p:nvPr>
            <p:ph type="ftr" sz="quarter" idx="11"/>
          </p:nvPr>
        </p:nvSpPr>
        <p:spPr/>
        <p:txBody>
          <a:bodyPr/>
          <a:lstStyle/>
          <a:p>
            <a:r>
              <a:rPr lang="en-GB" dirty="0"/>
              <a:t>Phoenix Change Management</a:t>
            </a:r>
          </a:p>
        </p:txBody>
      </p:sp>
      <p:sp>
        <p:nvSpPr>
          <p:cNvPr id="5" name="Slide Number Placeholder 4"/>
          <p:cNvSpPr>
            <a:spLocks noGrp="1"/>
          </p:cNvSpPr>
          <p:nvPr>
            <p:ph type="sldNum" sz="quarter" idx="12"/>
          </p:nvPr>
        </p:nvSpPr>
        <p:spPr/>
        <p:txBody>
          <a:bodyPr/>
          <a:lstStyle/>
          <a:p>
            <a:fld id="{6AB80026-00D9-4D75-94DC-548A4D75C25E}" type="slidenum">
              <a:rPr lang="en-GB" smtClean="0"/>
              <a:pPr/>
              <a:t>‹#›</a:t>
            </a:fld>
            <a:endParaRPr lang="en-GB"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8BB91E6-6D0C-4C8A-A6CE-1947AB015C6B}" type="datetime1">
              <a:rPr lang="en-GB" smtClean="0"/>
              <a:t>20/08/2020</a:t>
            </a:fld>
            <a:endParaRPr lang="en-GB" dirty="0"/>
          </a:p>
        </p:txBody>
      </p:sp>
      <p:sp>
        <p:nvSpPr>
          <p:cNvPr id="3" name="Footer Placeholder 2"/>
          <p:cNvSpPr>
            <a:spLocks noGrp="1"/>
          </p:cNvSpPr>
          <p:nvPr>
            <p:ph type="ftr" sz="quarter" idx="11"/>
          </p:nvPr>
        </p:nvSpPr>
        <p:spPr/>
        <p:txBody>
          <a:bodyPr/>
          <a:lstStyle/>
          <a:p>
            <a:r>
              <a:rPr lang="en-GB" dirty="0"/>
              <a:t>Phoenix Change Management</a:t>
            </a:r>
          </a:p>
        </p:txBody>
      </p:sp>
      <p:sp>
        <p:nvSpPr>
          <p:cNvPr id="4" name="Slide Number Placeholder 3"/>
          <p:cNvSpPr>
            <a:spLocks noGrp="1"/>
          </p:cNvSpPr>
          <p:nvPr>
            <p:ph type="sldNum" sz="quarter" idx="12"/>
          </p:nvPr>
        </p:nvSpPr>
        <p:spPr/>
        <p:txBody>
          <a:bodyPr/>
          <a:lstStyle/>
          <a:p>
            <a:fld id="{6AB80026-00D9-4D75-94DC-548A4D75C25E}" type="slidenum">
              <a:rPr lang="en-GB" smtClean="0"/>
              <a:pPr/>
              <a:t>‹#›</a:t>
            </a:fld>
            <a:endParaRPr lang="en-GB"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457200" y="1524000"/>
            <a:ext cx="3008313" cy="4602163"/>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3575050" y="273050"/>
            <a:ext cx="5111750" cy="5853113"/>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CFEBCE17-5A6E-4CEC-A12F-E27DEAE9FB20}" type="datetime1">
              <a:rPr lang="en-GB" smtClean="0"/>
              <a:t>20/08/2020</a:t>
            </a:fld>
            <a:endParaRPr lang="en-GB" dirty="0"/>
          </a:p>
        </p:txBody>
      </p:sp>
      <p:sp>
        <p:nvSpPr>
          <p:cNvPr id="6" name="Footer Placeholder 5"/>
          <p:cNvSpPr>
            <a:spLocks noGrp="1"/>
          </p:cNvSpPr>
          <p:nvPr>
            <p:ph type="ftr" sz="quarter" idx="11"/>
          </p:nvPr>
        </p:nvSpPr>
        <p:spPr/>
        <p:txBody>
          <a:bodyPr/>
          <a:lstStyle/>
          <a:p>
            <a:r>
              <a:rPr lang="en-GB" dirty="0"/>
              <a:t>Phoenix Change Management</a:t>
            </a:r>
          </a:p>
        </p:txBody>
      </p:sp>
      <p:sp>
        <p:nvSpPr>
          <p:cNvPr id="7" name="Slide Number Placeholder 6"/>
          <p:cNvSpPr>
            <a:spLocks noGrp="1"/>
          </p:cNvSpPr>
          <p:nvPr>
            <p:ph type="sldNum" sz="quarter" idx="12"/>
          </p:nvPr>
        </p:nvSpPr>
        <p:spPr/>
        <p:txBody>
          <a:bodyPr/>
          <a:lstStyle/>
          <a:p>
            <a:fld id="{6AB80026-00D9-4D75-94DC-548A4D75C25E}" type="slidenum">
              <a:rPr lang="en-GB" smtClean="0"/>
              <a:pPr/>
              <a:t>‹#›</a:t>
            </a:fld>
            <a:endParaRPr lang="en-GB"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828800" y="609600"/>
            <a:ext cx="5486400" cy="522288"/>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1828800" y="1831975"/>
            <a:ext cx="5486400" cy="39624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dirty="0">
                <a:solidFill>
                  <a:schemeClr val="lt1"/>
                </a:solidFill>
                <a:latin typeface="+mn-lt"/>
                <a:ea typeface="+mn-ea"/>
                <a:cs typeface="+mn-cs"/>
              </a:rPr>
              <a:t>Click icon to add picture</a:t>
            </a:r>
          </a:p>
        </p:txBody>
      </p:sp>
      <p:sp>
        <p:nvSpPr>
          <p:cNvPr id="4" name="Text Placeholder 3"/>
          <p:cNvSpPr>
            <a:spLocks noGrp="1"/>
          </p:cNvSpPr>
          <p:nvPr>
            <p:ph type="body" sz="half" idx="2"/>
          </p:nvPr>
        </p:nvSpPr>
        <p:spPr>
          <a:xfrm>
            <a:off x="1828800" y="1166787"/>
            <a:ext cx="5486400" cy="530352"/>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93D065F3-A466-4144-812A-1CF6692B99EA}" type="datetime1">
              <a:rPr lang="en-GB" smtClean="0"/>
              <a:t>20/08/2020</a:t>
            </a:fld>
            <a:endParaRPr lang="en-GB" dirty="0"/>
          </a:p>
        </p:txBody>
      </p:sp>
      <p:sp>
        <p:nvSpPr>
          <p:cNvPr id="6" name="Footer Placeholder 5"/>
          <p:cNvSpPr>
            <a:spLocks noGrp="1"/>
          </p:cNvSpPr>
          <p:nvPr>
            <p:ph type="ftr" sz="quarter" idx="11"/>
          </p:nvPr>
        </p:nvSpPr>
        <p:spPr/>
        <p:txBody>
          <a:bodyPr/>
          <a:lstStyle/>
          <a:p>
            <a:r>
              <a:rPr lang="en-GB" dirty="0"/>
              <a:t>Phoenix Change Management</a:t>
            </a:r>
          </a:p>
        </p:txBody>
      </p:sp>
      <p:sp>
        <p:nvSpPr>
          <p:cNvPr id="7" name="Slide Number Placeholder 6"/>
          <p:cNvSpPr>
            <a:spLocks noGrp="1"/>
          </p:cNvSpPr>
          <p:nvPr>
            <p:ph type="sldNum" sz="quarter" idx="12"/>
          </p:nvPr>
        </p:nvSpPr>
        <p:spPr/>
        <p:txBody>
          <a:bodyPr/>
          <a:lstStyle/>
          <a:p>
            <a:fld id="{6AB80026-00D9-4D75-94DC-548A4D75C25E}" type="slidenum">
              <a:rPr lang="en-GB" smtClean="0"/>
              <a:pPr/>
              <a:t>‹#›</a:t>
            </a:fld>
            <a:endParaRPr lang="en-GB"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457200" y="1600200"/>
            <a:ext cx="8229600" cy="4709160"/>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457200" y="6416675"/>
            <a:ext cx="2133600" cy="365125"/>
          </a:xfrm>
          <a:prstGeom prst="rect">
            <a:avLst/>
          </a:prstGeom>
        </p:spPr>
        <p:txBody>
          <a:bodyPr vert="horz" anchor="b"/>
          <a:lstStyle>
            <a:lvl1pPr algn="l" eaLnBrk="1" latinLnBrk="0" hangingPunct="1">
              <a:defRPr kumimoji="0" sz="1200">
                <a:solidFill>
                  <a:schemeClr val="tx1">
                    <a:shade val="50000"/>
                  </a:schemeClr>
                </a:solidFill>
              </a:defRPr>
            </a:lvl1pPr>
          </a:lstStyle>
          <a:p>
            <a:fld id="{BE3FA427-686B-4721-8E6C-D9F9864F0E14}" type="datetime1">
              <a:rPr lang="en-GB" smtClean="0"/>
              <a:t>20/08/2020</a:t>
            </a:fld>
            <a:endParaRPr lang="en-GB" dirty="0"/>
          </a:p>
        </p:txBody>
      </p:sp>
      <p:sp>
        <p:nvSpPr>
          <p:cNvPr id="3" name="Footer Placeholder 2"/>
          <p:cNvSpPr>
            <a:spLocks noGrp="1"/>
          </p:cNvSpPr>
          <p:nvPr>
            <p:ph type="ftr" sz="quarter" idx="3"/>
          </p:nvPr>
        </p:nvSpPr>
        <p:spPr>
          <a:xfrm>
            <a:off x="3124200" y="6416675"/>
            <a:ext cx="2895600" cy="365125"/>
          </a:xfrm>
          <a:prstGeom prst="rect">
            <a:avLst/>
          </a:prstGeom>
        </p:spPr>
        <p:txBody>
          <a:bodyPr vert="horz" anchor="b"/>
          <a:lstStyle>
            <a:lvl1pPr algn="ctr" eaLnBrk="1" latinLnBrk="0" hangingPunct="1">
              <a:defRPr kumimoji="0" sz="1200">
                <a:solidFill>
                  <a:schemeClr val="tx1">
                    <a:shade val="50000"/>
                  </a:schemeClr>
                </a:solidFill>
              </a:defRPr>
            </a:lvl1pPr>
          </a:lstStyle>
          <a:p>
            <a:r>
              <a:rPr lang="en-GB" dirty="0"/>
              <a:t>Phoenix Change Management</a:t>
            </a:r>
          </a:p>
        </p:txBody>
      </p:sp>
      <p:sp>
        <p:nvSpPr>
          <p:cNvPr id="23" name="Slide Number Placeholder 22"/>
          <p:cNvSpPr>
            <a:spLocks noGrp="1"/>
          </p:cNvSpPr>
          <p:nvPr>
            <p:ph type="sldNum" sz="quarter" idx="4"/>
          </p:nvPr>
        </p:nvSpPr>
        <p:spPr>
          <a:xfrm>
            <a:off x="7924800" y="6416675"/>
            <a:ext cx="762000" cy="365125"/>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6AB80026-00D9-4D75-94DC-548A4D75C25E}" type="slidenum">
              <a:rPr lang="en-GB" smtClean="0"/>
              <a:pPr/>
              <a:t>‹#›</a:t>
            </a:fld>
            <a:endParaRPr lang="en-GB" dirty="0"/>
          </a:p>
        </p:txBody>
      </p:sp>
    </p:spTree>
  </p:cSld>
  <p:clrMap bg1="dk1" tx1="lt1" bg2="dk2" tx2="lt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 id="2147483720" r:id="rId12"/>
  </p:sldLayoutIdLst>
  <p:hf sldNum="0" hdr="0" dt="0"/>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11.xml.rels><?xml version="1.0" encoding="UTF-8" standalone="yes"?>
<Relationships xmlns="http://schemas.openxmlformats.org/package/2006/relationships"><Relationship Id="rId3" Type="http://schemas.openxmlformats.org/officeDocument/2006/relationships/hyperlink" Target="mailto:williebburke@aol.com" TargetMode="External"/><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7.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image" Target="../media/image2.emf"/></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22030" y="1052736"/>
            <a:ext cx="8229600" cy="2376264"/>
          </a:xfrm>
          <a:ln>
            <a:solidFill>
              <a:schemeClr val="accent1"/>
            </a:solidFill>
          </a:ln>
        </p:spPr>
        <p:txBody>
          <a:bodyPr>
            <a:normAutofit/>
          </a:bodyPr>
          <a:lstStyle/>
          <a:p>
            <a:r>
              <a:rPr lang="en-GB" altLang="en-US" sz="2400" dirty="0">
                <a:ea typeface="ＭＳ Ｐゴシック" panose="020B0600070205080204" pitchFamily="34" charset="-128"/>
              </a:rPr>
              <a:t>IMPLEMENTING STRATEGIC GOVERNANCE</a:t>
            </a:r>
            <a:br>
              <a:rPr lang="en-GB" altLang="en-US" sz="2400" dirty="0">
                <a:ea typeface="ＭＳ Ｐゴシック" panose="020B0600070205080204" pitchFamily="34" charset="-128"/>
              </a:rPr>
            </a:br>
            <a:r>
              <a:rPr lang="en-GB" altLang="en-US" sz="2400" dirty="0">
                <a:ea typeface="ＭＳ Ｐゴシック" panose="020B0600070205080204" pitchFamily="34" charset="-128"/>
              </a:rPr>
              <a:t>effective cost management and culture</a:t>
            </a:r>
            <a:endParaRPr lang="en-GB" sz="2400" dirty="0"/>
          </a:p>
        </p:txBody>
      </p:sp>
      <p:sp>
        <p:nvSpPr>
          <p:cNvPr id="3" name="Subtitle 2"/>
          <p:cNvSpPr>
            <a:spLocks noGrp="1"/>
          </p:cNvSpPr>
          <p:nvPr>
            <p:ph type="subTitle" idx="1"/>
          </p:nvPr>
        </p:nvSpPr>
        <p:spPr>
          <a:xfrm>
            <a:off x="956410" y="4052664"/>
            <a:ext cx="7160840" cy="2376264"/>
          </a:xfrm>
        </p:spPr>
        <p:txBody>
          <a:bodyPr>
            <a:normAutofit fontScale="77500" lnSpcReduction="20000"/>
          </a:bodyPr>
          <a:lstStyle/>
          <a:p>
            <a:endParaRPr lang="en-GB" dirty="0"/>
          </a:p>
          <a:p>
            <a:r>
              <a:rPr lang="en-GB" sz="3800" b="1" dirty="0">
                <a:solidFill>
                  <a:srgbClr val="0070C0"/>
                </a:solidFill>
              </a:rPr>
              <a:t>Phoenix Change Management Limited</a:t>
            </a:r>
          </a:p>
          <a:p>
            <a:endParaRPr lang="en-GB" sz="3200" b="1" dirty="0">
              <a:solidFill>
                <a:srgbClr val="00B050"/>
              </a:solidFill>
            </a:endParaRPr>
          </a:p>
          <a:p>
            <a:r>
              <a:rPr lang="en-GB" altLang="en-US" dirty="0">
                <a:ea typeface="ＭＳ Ｐゴシック" panose="020B0600070205080204" pitchFamily="34" charset="-128"/>
              </a:rPr>
              <a:t>AUGUST</a:t>
            </a:r>
          </a:p>
          <a:p>
            <a:r>
              <a:rPr lang="en-GB" altLang="en-US" dirty="0">
                <a:ea typeface="ＭＳ Ｐゴシック" panose="020B0600070205080204" pitchFamily="34" charset="-128"/>
              </a:rPr>
              <a:t>2020</a:t>
            </a:r>
          </a:p>
          <a:p>
            <a:endParaRPr lang="en-GB" dirty="0"/>
          </a:p>
        </p:txBody>
      </p:sp>
      <p:sp>
        <p:nvSpPr>
          <p:cNvPr id="4" name="Footer Placeholder 3">
            <a:extLst>
              <a:ext uri="{FF2B5EF4-FFF2-40B4-BE49-F238E27FC236}">
                <a16:creationId xmlns:a16="http://schemas.microsoft.com/office/drawing/2014/main" id="{5410E45F-1243-4B76-91F4-1CD86F11056D}"/>
              </a:ext>
            </a:extLst>
          </p:cNvPr>
          <p:cNvSpPr>
            <a:spLocks noGrp="1"/>
          </p:cNvSpPr>
          <p:nvPr>
            <p:ph type="ftr" sz="quarter" idx="11"/>
          </p:nvPr>
        </p:nvSpPr>
        <p:spPr/>
        <p:txBody>
          <a:bodyPr/>
          <a:lstStyle/>
          <a:p>
            <a:r>
              <a:rPr lang="en-GB" dirty="0"/>
              <a:t>Phoenix Change Management</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Governance of Change </a:t>
            </a:r>
          </a:p>
        </p:txBody>
      </p:sp>
      <p:sp>
        <p:nvSpPr>
          <p:cNvPr id="4" name="Footer Placeholder 3">
            <a:extLst>
              <a:ext uri="{FF2B5EF4-FFF2-40B4-BE49-F238E27FC236}">
                <a16:creationId xmlns:a16="http://schemas.microsoft.com/office/drawing/2014/main" id="{C19BD09E-6566-4903-8AA1-CC668C61A186}"/>
              </a:ext>
            </a:extLst>
          </p:cNvPr>
          <p:cNvSpPr>
            <a:spLocks noGrp="1"/>
          </p:cNvSpPr>
          <p:nvPr>
            <p:ph type="ftr" sz="quarter" idx="11"/>
          </p:nvPr>
        </p:nvSpPr>
        <p:spPr/>
        <p:txBody>
          <a:bodyPr/>
          <a:lstStyle/>
          <a:p>
            <a:r>
              <a:rPr lang="en-GB" dirty="0"/>
              <a:t>Phoenix Change Management</a:t>
            </a:r>
          </a:p>
        </p:txBody>
      </p:sp>
      <p:graphicFrame>
        <p:nvGraphicFramePr>
          <p:cNvPr id="7" name="Diagram 6">
            <a:extLst>
              <a:ext uri="{FF2B5EF4-FFF2-40B4-BE49-F238E27FC236}">
                <a16:creationId xmlns:a16="http://schemas.microsoft.com/office/drawing/2014/main" id="{ED84FBEC-19E8-45D9-B3F0-F6A66A3EC6B5}"/>
              </a:ext>
            </a:extLst>
          </p:cNvPr>
          <p:cNvGraphicFramePr/>
          <p:nvPr>
            <p:extLst>
              <p:ext uri="{D42A27DB-BD31-4B8C-83A1-F6EECF244321}">
                <p14:modId xmlns:p14="http://schemas.microsoft.com/office/powerpoint/2010/main" val="1280154814"/>
              </p:ext>
            </p:extLst>
          </p:nvPr>
        </p:nvGraphicFramePr>
        <p:xfrm>
          <a:off x="899592" y="1268760"/>
          <a:ext cx="7205207" cy="453650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11" name="TextBox 10">
            <a:extLst>
              <a:ext uri="{FF2B5EF4-FFF2-40B4-BE49-F238E27FC236}">
                <a16:creationId xmlns:a16="http://schemas.microsoft.com/office/drawing/2014/main" id="{FAFA03C9-4871-4454-A853-39D5FEAB72D0}"/>
              </a:ext>
            </a:extLst>
          </p:cNvPr>
          <p:cNvSpPr txBox="1"/>
          <p:nvPr/>
        </p:nvSpPr>
        <p:spPr>
          <a:xfrm>
            <a:off x="6948264" y="1700808"/>
            <a:ext cx="1800200" cy="1754326"/>
          </a:xfrm>
          <a:prstGeom prst="rect">
            <a:avLst/>
          </a:prstGeom>
          <a:noFill/>
        </p:spPr>
        <p:txBody>
          <a:bodyPr wrap="square" rtlCol="0">
            <a:spAutoFit/>
          </a:bodyPr>
          <a:lstStyle/>
          <a:p>
            <a:r>
              <a:rPr lang="en-GB" b="1" dirty="0">
                <a:solidFill>
                  <a:srgbClr val="00B050"/>
                </a:solidFill>
              </a:rPr>
              <a:t>Like cost management change is not an event it is a way of doing business</a:t>
            </a:r>
          </a:p>
        </p:txBody>
      </p:sp>
    </p:spTree>
    <p:extLst>
      <p:ext uri="{BB962C8B-B14F-4D97-AF65-F5344CB8AC3E}">
        <p14:creationId xmlns:p14="http://schemas.microsoft.com/office/powerpoint/2010/main" val="40832808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2">
            <a:extLst>
              <a:ext uri="{FF2B5EF4-FFF2-40B4-BE49-F238E27FC236}">
                <a16:creationId xmlns:a16="http://schemas.microsoft.com/office/drawing/2014/main" id="{842F0F4F-7916-434D-9253-CF43FD28A60E}"/>
              </a:ext>
            </a:extLst>
          </p:cNvPr>
          <p:cNvSpPr>
            <a:spLocks noChangeArrowheads="1"/>
          </p:cNvSpPr>
          <p:nvPr/>
        </p:nvSpPr>
        <p:spPr bwMode="auto">
          <a:xfrm>
            <a:off x="650875" y="1038225"/>
            <a:ext cx="7910513" cy="4451350"/>
          </a:xfrm>
          <a:prstGeom prst="rect">
            <a:avLst/>
          </a:prstGeom>
          <a:solidFill>
            <a:srgbClr val="CCFFCC"/>
          </a:solidFill>
          <a:ln w="76200">
            <a:solidFill>
              <a:schemeClr val="accent2"/>
            </a:solidFill>
            <a:miter lim="800000"/>
            <a:headEnd/>
            <a:tailEnd/>
          </a:ln>
          <a:effectLst/>
        </p:spPr>
        <p:txBody>
          <a:bodyPr wrap="none" anchor="ctr"/>
          <a:lstStyle/>
          <a:p>
            <a:pPr algn="ctr">
              <a:spcBef>
                <a:spcPct val="50000"/>
              </a:spcBef>
              <a:defRPr/>
            </a:pPr>
            <a:endParaRPr lang="en-GB" altLang="en-US" sz="2585" b="1" i="1" u="sng" dirty="0">
              <a:solidFill>
                <a:srgbClr val="0000CC"/>
              </a:solidFill>
              <a:latin typeface="Tahoma" panose="020B0604030504040204" pitchFamily="34" charset="0"/>
            </a:endParaRPr>
          </a:p>
          <a:p>
            <a:pPr algn="ctr">
              <a:spcBef>
                <a:spcPct val="50000"/>
              </a:spcBef>
              <a:defRPr/>
            </a:pPr>
            <a:r>
              <a:rPr lang="en-GB" altLang="en-US" sz="2585" b="1" i="1" u="sng" dirty="0">
                <a:solidFill>
                  <a:srgbClr val="0000CC"/>
                </a:solidFill>
                <a:latin typeface="Tahoma" panose="020B0604030504040204" pitchFamily="34" charset="0"/>
              </a:rPr>
              <a:t>Phoenix  Change Management Ltd.</a:t>
            </a:r>
            <a:endParaRPr lang="en-GB" altLang="en-US" sz="1477" b="1" i="1" u="sng" dirty="0">
              <a:solidFill>
                <a:srgbClr val="0000CC"/>
              </a:solidFill>
              <a:latin typeface="Tahoma" panose="020B0604030504040204" pitchFamily="34" charset="0"/>
            </a:endParaRPr>
          </a:p>
          <a:p>
            <a:pPr algn="ctr">
              <a:spcBef>
                <a:spcPct val="50000"/>
              </a:spcBef>
              <a:defRPr/>
            </a:pPr>
            <a:r>
              <a:rPr lang="en-GB" altLang="en-US" sz="1477" b="1" i="1" dirty="0">
                <a:solidFill>
                  <a:srgbClr val="0000CC"/>
                </a:solidFill>
                <a:latin typeface="Tahoma" panose="020B0604030504040204" pitchFamily="34" charset="0"/>
              </a:rPr>
              <a:t>11 Coombe House Chase</a:t>
            </a:r>
          </a:p>
          <a:p>
            <a:pPr algn="ctr">
              <a:spcBef>
                <a:spcPct val="50000"/>
              </a:spcBef>
              <a:defRPr/>
            </a:pPr>
            <a:r>
              <a:rPr lang="en-GB" altLang="en-US" sz="1477" b="1" i="1" dirty="0">
                <a:solidFill>
                  <a:srgbClr val="0000CC"/>
                </a:solidFill>
                <a:latin typeface="Tahoma" panose="020B0604030504040204" pitchFamily="34" charset="0"/>
              </a:rPr>
              <a:t>New Malden, Surrey</a:t>
            </a:r>
          </a:p>
          <a:p>
            <a:pPr algn="ctr">
              <a:spcBef>
                <a:spcPct val="50000"/>
              </a:spcBef>
              <a:defRPr/>
            </a:pPr>
            <a:r>
              <a:rPr lang="en-GB" altLang="en-US" sz="1477" b="1" i="1" dirty="0">
                <a:solidFill>
                  <a:srgbClr val="0000CC"/>
                </a:solidFill>
                <a:latin typeface="Tahoma" panose="020B0604030504040204" pitchFamily="34" charset="0"/>
              </a:rPr>
              <a:t>KT3 4SL</a:t>
            </a:r>
          </a:p>
          <a:p>
            <a:pPr algn="ctr">
              <a:spcBef>
                <a:spcPct val="50000"/>
              </a:spcBef>
              <a:defRPr/>
            </a:pPr>
            <a:endParaRPr lang="en-GB" altLang="en-US" sz="1477" b="1" i="1" dirty="0">
              <a:solidFill>
                <a:srgbClr val="0000CC"/>
              </a:solidFill>
              <a:latin typeface="Tahoma" panose="020B0604030504040204" pitchFamily="34" charset="0"/>
            </a:endParaRPr>
          </a:p>
          <a:p>
            <a:pPr algn="ctr">
              <a:spcBef>
                <a:spcPct val="50000"/>
              </a:spcBef>
              <a:defRPr/>
            </a:pPr>
            <a:r>
              <a:rPr lang="en-GB" altLang="en-US" sz="1477" b="1" i="1" dirty="0">
                <a:solidFill>
                  <a:srgbClr val="0000CC"/>
                </a:solidFill>
                <a:latin typeface="Tahoma" panose="020B0604030504040204" pitchFamily="34" charset="0"/>
              </a:rPr>
              <a:t>Tel: 44 208 942 1803 </a:t>
            </a:r>
          </a:p>
          <a:p>
            <a:pPr algn="ctr">
              <a:spcBef>
                <a:spcPct val="50000"/>
              </a:spcBef>
              <a:defRPr/>
            </a:pPr>
            <a:r>
              <a:rPr lang="en-GB" altLang="en-US" sz="1477" b="1" i="1" dirty="0">
                <a:solidFill>
                  <a:srgbClr val="00B050"/>
                </a:solidFill>
                <a:latin typeface="Tahoma" panose="020B0604030504040204" pitchFamily="34" charset="0"/>
              </a:rPr>
              <a:t>www.phoenixcml.com  </a:t>
            </a:r>
          </a:p>
          <a:p>
            <a:pPr algn="ctr">
              <a:spcBef>
                <a:spcPct val="50000"/>
              </a:spcBef>
              <a:defRPr/>
            </a:pPr>
            <a:endParaRPr lang="en-GB" altLang="en-US" sz="1477" b="1" i="1" dirty="0">
              <a:solidFill>
                <a:srgbClr val="0000CC"/>
              </a:solidFill>
              <a:latin typeface="Tahoma" panose="020B0604030504040204" pitchFamily="34" charset="0"/>
            </a:endParaRPr>
          </a:p>
          <a:p>
            <a:pPr algn="ctr">
              <a:spcBef>
                <a:spcPct val="50000"/>
              </a:spcBef>
              <a:defRPr/>
            </a:pPr>
            <a:r>
              <a:rPr lang="en-GB" altLang="en-US" sz="1477" b="1" i="1" dirty="0">
                <a:solidFill>
                  <a:srgbClr val="0000CC"/>
                </a:solidFill>
                <a:latin typeface="Tahoma" panose="020B0604030504040204" pitchFamily="34" charset="0"/>
              </a:rPr>
              <a:t>William Burke : 44 7960 944 750  </a:t>
            </a:r>
            <a:r>
              <a:rPr lang="en-GB" altLang="en-US" sz="1477" b="1" i="1" dirty="0">
                <a:solidFill>
                  <a:srgbClr val="002060"/>
                </a:solidFill>
                <a:latin typeface="Tahoma" panose="020B0604030504040204" pitchFamily="34" charset="0"/>
                <a:hlinkClick r:id="rId3"/>
              </a:rPr>
              <a:t>williebburke@aol.com</a:t>
            </a:r>
            <a:endParaRPr lang="en-GB" altLang="en-US" sz="1477" b="1" i="1" dirty="0">
              <a:solidFill>
                <a:srgbClr val="002060"/>
              </a:solidFill>
              <a:latin typeface="Tahoma" panose="020B0604030504040204" pitchFamily="34" charset="0"/>
            </a:endParaRPr>
          </a:p>
          <a:p>
            <a:pPr algn="ctr">
              <a:spcBef>
                <a:spcPct val="50000"/>
              </a:spcBef>
              <a:defRPr/>
            </a:pPr>
            <a:r>
              <a:rPr lang="en-GB" altLang="en-US" sz="1477" b="1" i="1" dirty="0">
                <a:solidFill>
                  <a:srgbClr val="0000CC"/>
                </a:solidFill>
                <a:latin typeface="Tahoma" panose="020B0604030504040204" pitchFamily="34" charset="0"/>
              </a:rPr>
              <a:t>Gerry Toner: 44 7976271533  </a:t>
            </a:r>
            <a:r>
              <a:rPr lang="en-GB" altLang="en-US" sz="1477" b="1" i="1" u="sng" dirty="0">
                <a:solidFill>
                  <a:srgbClr val="002060"/>
                </a:solidFill>
                <a:latin typeface="Tahoma" panose="020B0604030504040204" pitchFamily="34" charset="0"/>
              </a:rPr>
              <a:t>gerry@gerrytoner.co.uk </a:t>
            </a:r>
          </a:p>
          <a:p>
            <a:pPr algn="ctr">
              <a:spcBef>
                <a:spcPct val="50000"/>
              </a:spcBef>
              <a:defRPr/>
            </a:pPr>
            <a:r>
              <a:rPr lang="en-GB" altLang="en-US" sz="1477" b="1" i="1" dirty="0">
                <a:solidFill>
                  <a:srgbClr val="0000CC"/>
                </a:solidFill>
                <a:latin typeface="Tahoma" panose="020B0604030504040204" pitchFamily="34" charset="0"/>
              </a:rPr>
              <a:t>Jody O’Neill: 44 7593265696 </a:t>
            </a:r>
            <a:r>
              <a:rPr lang="en-GB" altLang="en-US" sz="1477" b="1" i="1" u="sng" dirty="0">
                <a:solidFill>
                  <a:srgbClr val="002060"/>
                </a:solidFill>
                <a:latin typeface="Tahoma" panose="020B0604030504040204" pitchFamily="34" charset="0"/>
              </a:rPr>
              <a:t>jody@jodyoneill.com </a:t>
            </a:r>
          </a:p>
          <a:p>
            <a:pPr algn="ctr">
              <a:spcBef>
                <a:spcPct val="50000"/>
              </a:spcBef>
              <a:defRPr/>
            </a:pPr>
            <a:endParaRPr lang="en-GB" altLang="en-US" sz="1477" b="1" i="1" dirty="0">
              <a:solidFill>
                <a:srgbClr val="0000CC"/>
              </a:solidFill>
              <a:latin typeface="Tahoma" panose="020B0604030504040204" pitchFamily="34" charset="0"/>
            </a:endParaRPr>
          </a:p>
          <a:p>
            <a:pPr algn="ctr">
              <a:spcBef>
                <a:spcPct val="50000"/>
              </a:spcBef>
              <a:defRPr/>
            </a:pPr>
            <a:endParaRPr lang="en-GB" altLang="en-US" sz="1662" dirty="0">
              <a:solidFill>
                <a:srgbClr val="0000CC"/>
              </a:solidFill>
              <a:latin typeface="Times New Roman" panose="02020603050405020304" pitchFamily="18" charset="0"/>
            </a:endParaRPr>
          </a:p>
        </p:txBody>
      </p:sp>
      <p:sp>
        <p:nvSpPr>
          <p:cNvPr id="56323" name="Rectangle 3">
            <a:extLst>
              <a:ext uri="{FF2B5EF4-FFF2-40B4-BE49-F238E27FC236}">
                <a16:creationId xmlns:a16="http://schemas.microsoft.com/office/drawing/2014/main" id="{9514E912-9A3A-4262-B099-BE4012E53786}"/>
              </a:ext>
            </a:extLst>
          </p:cNvPr>
          <p:cNvSpPr>
            <a:spLocks noChangeArrowheads="1"/>
          </p:cNvSpPr>
          <p:nvPr/>
        </p:nvSpPr>
        <p:spPr bwMode="auto">
          <a:xfrm>
            <a:off x="492125" y="5753100"/>
            <a:ext cx="8651875" cy="347663"/>
          </a:xfrm>
          <a:prstGeom prst="rect">
            <a:avLst/>
          </a:prstGeom>
          <a:noFill/>
          <a:ln>
            <a:noFill/>
          </a:ln>
          <a:effectLst/>
        </p:spPr>
        <p:txBody>
          <a:bodyPr anchor="ctr">
            <a:spAutoFit/>
          </a:bodyPr>
          <a:lstStyle/>
          <a:p>
            <a:pPr algn="ctr">
              <a:defRPr/>
            </a:pPr>
            <a:r>
              <a:rPr lang="en-US" altLang="en-US" sz="1662" b="1" i="1" dirty="0">
                <a:solidFill>
                  <a:srgbClr val="002060"/>
                </a:solidFill>
                <a:latin typeface="Gill Sans MT" panose="020B0502020104020203" pitchFamily="34" charset="0"/>
              </a:rPr>
              <a:t>   Turning strategic intent into operational reality</a:t>
            </a:r>
            <a:endParaRPr lang="en-GB" altLang="en-US" sz="1662" b="1" i="1" dirty="0">
              <a:solidFill>
                <a:srgbClr val="002060"/>
              </a:solidFill>
              <a:latin typeface="Gill Sans MT" panose="020B0502020104020203" pitchFamily="34" charset="0"/>
            </a:endParaRPr>
          </a:p>
        </p:txBody>
      </p:sp>
    </p:spTree>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Content</a:t>
            </a:r>
          </a:p>
        </p:txBody>
      </p:sp>
      <p:sp>
        <p:nvSpPr>
          <p:cNvPr id="3" name="Content Placeholder 2"/>
          <p:cNvSpPr>
            <a:spLocks noGrp="1"/>
          </p:cNvSpPr>
          <p:nvPr>
            <p:ph idx="1"/>
          </p:nvPr>
        </p:nvSpPr>
        <p:spPr/>
        <p:txBody>
          <a:bodyPr>
            <a:normAutofit/>
          </a:bodyPr>
          <a:lstStyle/>
          <a:p>
            <a:pPr marL="742950" indent="-742950">
              <a:buFont typeface="+mj-lt"/>
              <a:buAutoNum type="arabicPeriod"/>
            </a:pPr>
            <a:r>
              <a:rPr lang="en-GB" altLang="en-US" sz="4400" b="1" dirty="0">
                <a:ea typeface="ＭＳ Ｐゴシック" panose="020B0600070205080204" pitchFamily="34" charset="-128"/>
              </a:rPr>
              <a:t>Background </a:t>
            </a:r>
          </a:p>
          <a:p>
            <a:pPr marL="742950" indent="-742950">
              <a:buFont typeface="+mj-lt"/>
              <a:buAutoNum type="arabicPeriod"/>
            </a:pPr>
            <a:r>
              <a:rPr lang="en-GB" altLang="en-US" sz="4400" b="1" dirty="0">
                <a:ea typeface="ＭＳ Ｐゴシック" panose="020B0600070205080204" pitchFamily="34" charset="-128"/>
              </a:rPr>
              <a:t>ECMC Overview</a:t>
            </a:r>
          </a:p>
        </p:txBody>
      </p:sp>
      <p:sp>
        <p:nvSpPr>
          <p:cNvPr id="4" name="Footer Placeholder 3">
            <a:extLst>
              <a:ext uri="{FF2B5EF4-FFF2-40B4-BE49-F238E27FC236}">
                <a16:creationId xmlns:a16="http://schemas.microsoft.com/office/drawing/2014/main" id="{4BD409CC-09BD-46CD-A2FA-D0AD23C8945F}"/>
              </a:ext>
            </a:extLst>
          </p:cNvPr>
          <p:cNvSpPr>
            <a:spLocks noGrp="1"/>
          </p:cNvSpPr>
          <p:nvPr>
            <p:ph type="ftr" sz="quarter" idx="11"/>
          </p:nvPr>
        </p:nvSpPr>
        <p:spPr/>
        <p:txBody>
          <a:bodyPr/>
          <a:lstStyle/>
          <a:p>
            <a:r>
              <a:rPr lang="en-GB" dirty="0"/>
              <a:t>Phoenix Change Management</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34082"/>
          </a:xfrm>
        </p:spPr>
        <p:txBody>
          <a:bodyPr>
            <a:normAutofit fontScale="90000"/>
          </a:bodyPr>
          <a:lstStyle/>
          <a:p>
            <a:r>
              <a:rPr lang="en-GB" dirty="0"/>
              <a:t>Background-assumptions </a:t>
            </a:r>
          </a:p>
        </p:txBody>
      </p:sp>
      <p:sp>
        <p:nvSpPr>
          <p:cNvPr id="3" name="Content Placeholder 2"/>
          <p:cNvSpPr>
            <a:spLocks noGrp="1"/>
          </p:cNvSpPr>
          <p:nvPr>
            <p:ph idx="1"/>
          </p:nvPr>
        </p:nvSpPr>
        <p:spPr>
          <a:xfrm>
            <a:off x="107504" y="980688"/>
            <a:ext cx="8856984" cy="5400640"/>
          </a:xfrm>
        </p:spPr>
        <p:txBody>
          <a:bodyPr>
            <a:normAutofit/>
          </a:bodyPr>
          <a:lstStyle/>
          <a:p>
            <a:pPr>
              <a:spcBef>
                <a:spcPct val="0"/>
              </a:spcBef>
              <a:buClrTx/>
            </a:pPr>
            <a:r>
              <a:rPr lang="en-GB" altLang="en-US" sz="2400" dirty="0"/>
              <a:t>Governance is the scrutiny business but is itself under scrutiny</a:t>
            </a:r>
          </a:p>
          <a:p>
            <a:pPr>
              <a:spcBef>
                <a:spcPct val="0"/>
              </a:spcBef>
              <a:buClrTx/>
            </a:pPr>
            <a:r>
              <a:rPr lang="en-GB" altLang="en-US" sz="2400" dirty="0"/>
              <a:t>Financial crashes, recession, productivity gap, real wage decline and inequity, aggregate demand and zero bound interest rates, Covid-19 highlight that there is much more to do to make human organisation more effective</a:t>
            </a:r>
          </a:p>
          <a:p>
            <a:pPr>
              <a:spcBef>
                <a:spcPct val="0"/>
              </a:spcBef>
              <a:buClrTx/>
            </a:pPr>
            <a:r>
              <a:rPr lang="en-GB" altLang="en-US" sz="2400" dirty="0"/>
              <a:t>OECD/WEF and financial institutions have invested in new ideas and launched proposals for improving things</a:t>
            </a:r>
          </a:p>
          <a:p>
            <a:pPr>
              <a:spcBef>
                <a:spcPct val="0"/>
              </a:spcBef>
              <a:buClrTx/>
            </a:pPr>
            <a:r>
              <a:rPr lang="en-GB" altLang="en-US" sz="2400" dirty="0"/>
              <a:t>Issues summarised by </a:t>
            </a:r>
            <a:r>
              <a:rPr lang="en-GB" altLang="en-US" sz="2400" dirty="0" err="1"/>
              <a:t>Midanek</a:t>
            </a:r>
            <a:r>
              <a:rPr lang="en-GB" altLang="en-US" sz="2400" dirty="0"/>
              <a:t> 2018 and Mayer 2020</a:t>
            </a:r>
          </a:p>
          <a:p>
            <a:pPr>
              <a:spcBef>
                <a:spcPct val="0"/>
              </a:spcBef>
              <a:buClrTx/>
            </a:pPr>
            <a:r>
              <a:rPr lang="en-GB" altLang="en-US" sz="2400" dirty="0"/>
              <a:t>ECMC is designed to ensure more effective governance and to alter governance to a value adding role</a:t>
            </a:r>
          </a:p>
          <a:p>
            <a:pPr>
              <a:spcBef>
                <a:spcPct val="0"/>
              </a:spcBef>
              <a:buClrTx/>
            </a:pPr>
            <a:endParaRPr lang="en-GB" altLang="en-US" sz="2400" dirty="0"/>
          </a:p>
          <a:p>
            <a:pPr marL="137160" indent="0">
              <a:spcBef>
                <a:spcPct val="0"/>
              </a:spcBef>
              <a:buClrTx/>
              <a:buNone/>
            </a:pPr>
            <a:endParaRPr lang="en-GB" altLang="en-US" sz="2400" dirty="0"/>
          </a:p>
          <a:p>
            <a:pPr marL="137160" indent="0">
              <a:spcBef>
                <a:spcPct val="0"/>
              </a:spcBef>
              <a:buClrTx/>
              <a:buNone/>
            </a:pPr>
            <a:endParaRPr lang="en-GB" altLang="en-US" sz="2400" dirty="0"/>
          </a:p>
          <a:p>
            <a:pPr marL="137160" indent="0">
              <a:buNone/>
            </a:pPr>
            <a:endParaRPr lang="en-GB" altLang="en-US" sz="2000" dirty="0"/>
          </a:p>
          <a:p>
            <a:pPr>
              <a:buFont typeface="Arial" charset="0"/>
              <a:buChar char="•"/>
            </a:pPr>
            <a:endParaRPr lang="en-GB" dirty="0"/>
          </a:p>
        </p:txBody>
      </p:sp>
      <p:sp>
        <p:nvSpPr>
          <p:cNvPr id="4" name="Footer Placeholder 3">
            <a:extLst>
              <a:ext uri="{FF2B5EF4-FFF2-40B4-BE49-F238E27FC236}">
                <a16:creationId xmlns:a16="http://schemas.microsoft.com/office/drawing/2014/main" id="{059BD55B-07B1-4991-8A4D-79143BB23C76}"/>
              </a:ext>
            </a:extLst>
          </p:cNvPr>
          <p:cNvSpPr>
            <a:spLocks noGrp="1"/>
          </p:cNvSpPr>
          <p:nvPr>
            <p:ph type="ftr" sz="quarter" idx="11"/>
          </p:nvPr>
        </p:nvSpPr>
        <p:spPr/>
        <p:txBody>
          <a:bodyPr/>
          <a:lstStyle/>
          <a:p>
            <a:r>
              <a:rPr lang="en-GB" dirty="0"/>
              <a:t>Phoenix Change Management</a:t>
            </a:r>
          </a:p>
        </p:txBody>
      </p:sp>
    </p:spTree>
    <p:extLst>
      <p:ext uri="{BB962C8B-B14F-4D97-AF65-F5344CB8AC3E}">
        <p14:creationId xmlns:p14="http://schemas.microsoft.com/office/powerpoint/2010/main" val="412218693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34082"/>
          </a:xfrm>
        </p:spPr>
        <p:txBody>
          <a:bodyPr>
            <a:normAutofit fontScale="90000"/>
          </a:bodyPr>
          <a:lstStyle/>
          <a:p>
            <a:r>
              <a:rPr lang="en-GB" dirty="0"/>
              <a:t>Background-assumptions</a:t>
            </a:r>
          </a:p>
        </p:txBody>
      </p:sp>
      <p:sp>
        <p:nvSpPr>
          <p:cNvPr id="3" name="Content Placeholder 2"/>
          <p:cNvSpPr>
            <a:spLocks noGrp="1"/>
          </p:cNvSpPr>
          <p:nvPr>
            <p:ph idx="1"/>
          </p:nvPr>
        </p:nvSpPr>
        <p:spPr>
          <a:xfrm>
            <a:off x="107504" y="980688"/>
            <a:ext cx="8856984" cy="5400640"/>
          </a:xfrm>
        </p:spPr>
        <p:txBody>
          <a:bodyPr>
            <a:normAutofit/>
          </a:bodyPr>
          <a:lstStyle/>
          <a:p>
            <a:pPr marL="137160" indent="0">
              <a:spcBef>
                <a:spcPct val="0"/>
              </a:spcBef>
              <a:buClrTx/>
              <a:buNone/>
            </a:pPr>
            <a:r>
              <a:rPr lang="en-GB" altLang="en-US" sz="2400" dirty="0"/>
              <a:t>Cost management is a major issue for leaders and senior managers  occupying a lot of their time.</a:t>
            </a:r>
          </a:p>
          <a:p>
            <a:pPr marL="137160" indent="0">
              <a:spcBef>
                <a:spcPct val="0"/>
              </a:spcBef>
              <a:buClrTx/>
              <a:buNone/>
            </a:pPr>
            <a:r>
              <a:rPr lang="en-GB" altLang="en-US" sz="2400" dirty="0"/>
              <a:t>Leaders and senior managers tend to be market facing with a focus on budgets / forecast revenue and costs. Cost management is a second order priority.</a:t>
            </a:r>
          </a:p>
          <a:p>
            <a:pPr marL="137160" indent="0">
              <a:spcBef>
                <a:spcPct val="0"/>
              </a:spcBef>
              <a:buClrTx/>
              <a:buNone/>
            </a:pPr>
            <a:r>
              <a:rPr lang="en-GB" altLang="en-US" sz="2400" dirty="0"/>
              <a:t>Costs are set down annually as a plan and the budget is the gospel. Negative variance to plan is a problem per se resulting in compliance cultures.</a:t>
            </a:r>
          </a:p>
          <a:p>
            <a:pPr marL="137160" indent="0">
              <a:spcBef>
                <a:spcPct val="0"/>
              </a:spcBef>
              <a:buClrTx/>
              <a:buNone/>
            </a:pPr>
            <a:r>
              <a:rPr lang="en-GB" altLang="en-US" sz="2400" dirty="0"/>
              <a:t>Costs are usually reviewed with a 6+ week lag</a:t>
            </a:r>
          </a:p>
          <a:p>
            <a:pPr marL="137160" indent="0">
              <a:spcBef>
                <a:spcPct val="0"/>
              </a:spcBef>
              <a:buClrTx/>
              <a:buNone/>
            </a:pPr>
            <a:r>
              <a:rPr lang="en-GB" altLang="en-US" sz="2400" dirty="0"/>
              <a:t>Growth is generally favoured before cutting cost and deemed better for the business.</a:t>
            </a:r>
          </a:p>
          <a:p>
            <a:pPr marL="137160" indent="0">
              <a:spcBef>
                <a:spcPct val="0"/>
              </a:spcBef>
              <a:buClrTx/>
              <a:buNone/>
            </a:pPr>
            <a:endParaRPr lang="en-GB" altLang="en-US" sz="2400" dirty="0"/>
          </a:p>
          <a:p>
            <a:pPr marL="137160" indent="0">
              <a:spcBef>
                <a:spcPct val="0"/>
              </a:spcBef>
              <a:buClrTx/>
              <a:buNone/>
            </a:pPr>
            <a:endParaRPr lang="en-GB" altLang="en-US" sz="2400" dirty="0"/>
          </a:p>
          <a:p>
            <a:pPr marL="137160" indent="0">
              <a:buNone/>
            </a:pPr>
            <a:endParaRPr lang="en-GB" altLang="en-US" sz="2000" dirty="0"/>
          </a:p>
          <a:p>
            <a:pPr>
              <a:buFont typeface="Arial" charset="0"/>
              <a:buChar char="•"/>
            </a:pPr>
            <a:endParaRPr lang="en-GB" dirty="0"/>
          </a:p>
        </p:txBody>
      </p:sp>
      <p:sp>
        <p:nvSpPr>
          <p:cNvPr id="4" name="Footer Placeholder 3">
            <a:extLst>
              <a:ext uri="{FF2B5EF4-FFF2-40B4-BE49-F238E27FC236}">
                <a16:creationId xmlns:a16="http://schemas.microsoft.com/office/drawing/2014/main" id="{059BD55B-07B1-4991-8A4D-79143BB23C76}"/>
              </a:ext>
            </a:extLst>
          </p:cNvPr>
          <p:cNvSpPr>
            <a:spLocks noGrp="1"/>
          </p:cNvSpPr>
          <p:nvPr>
            <p:ph type="ftr" sz="quarter" idx="11"/>
          </p:nvPr>
        </p:nvSpPr>
        <p:spPr/>
        <p:txBody>
          <a:bodyPr/>
          <a:lstStyle/>
          <a:p>
            <a:r>
              <a:rPr lang="en-GB" dirty="0"/>
              <a:t>Phoenix Change Management</a:t>
            </a:r>
          </a:p>
        </p:txBody>
      </p:sp>
    </p:spTree>
    <p:extLst>
      <p:ext uri="{BB962C8B-B14F-4D97-AF65-F5344CB8AC3E}">
        <p14:creationId xmlns:p14="http://schemas.microsoft.com/office/powerpoint/2010/main" val="428547845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34082"/>
          </a:xfrm>
        </p:spPr>
        <p:txBody>
          <a:bodyPr>
            <a:normAutofit fontScale="90000"/>
          </a:bodyPr>
          <a:lstStyle/>
          <a:p>
            <a:r>
              <a:rPr lang="en-GB" dirty="0"/>
              <a:t>ECMC- Governance Layers</a:t>
            </a:r>
          </a:p>
        </p:txBody>
      </p:sp>
      <p:sp>
        <p:nvSpPr>
          <p:cNvPr id="4" name="Footer Placeholder 3">
            <a:extLst>
              <a:ext uri="{FF2B5EF4-FFF2-40B4-BE49-F238E27FC236}">
                <a16:creationId xmlns:a16="http://schemas.microsoft.com/office/drawing/2014/main" id="{059BD55B-07B1-4991-8A4D-79143BB23C76}"/>
              </a:ext>
            </a:extLst>
          </p:cNvPr>
          <p:cNvSpPr>
            <a:spLocks noGrp="1"/>
          </p:cNvSpPr>
          <p:nvPr>
            <p:ph type="ftr" sz="quarter" idx="11"/>
          </p:nvPr>
        </p:nvSpPr>
        <p:spPr/>
        <p:txBody>
          <a:bodyPr/>
          <a:lstStyle/>
          <a:p>
            <a:r>
              <a:rPr lang="en-GB" dirty="0"/>
              <a:t>Phoenix Change Management</a:t>
            </a:r>
          </a:p>
        </p:txBody>
      </p:sp>
      <p:graphicFrame>
        <p:nvGraphicFramePr>
          <p:cNvPr id="7" name="Content Placeholder 6">
            <a:extLst>
              <a:ext uri="{FF2B5EF4-FFF2-40B4-BE49-F238E27FC236}">
                <a16:creationId xmlns:a16="http://schemas.microsoft.com/office/drawing/2014/main" id="{5C32A630-EB7B-47FF-80D3-AA852E0A6C23}"/>
              </a:ext>
            </a:extLst>
          </p:cNvPr>
          <p:cNvGraphicFramePr>
            <a:graphicFrameLocks noGrp="1"/>
          </p:cNvGraphicFramePr>
          <p:nvPr>
            <p:ph idx="1"/>
          </p:nvPr>
        </p:nvGraphicFramePr>
        <p:xfrm>
          <a:off x="457200" y="1600200"/>
          <a:ext cx="8229600" cy="470852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83629944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34082"/>
          </a:xfrm>
        </p:spPr>
        <p:txBody>
          <a:bodyPr>
            <a:normAutofit fontScale="90000"/>
          </a:bodyPr>
          <a:lstStyle/>
          <a:p>
            <a:r>
              <a:rPr lang="en-GB" dirty="0"/>
              <a:t>ECMC promotes effective control </a:t>
            </a:r>
          </a:p>
        </p:txBody>
      </p:sp>
      <p:sp>
        <p:nvSpPr>
          <p:cNvPr id="4" name="Footer Placeholder 3">
            <a:extLst>
              <a:ext uri="{FF2B5EF4-FFF2-40B4-BE49-F238E27FC236}">
                <a16:creationId xmlns:a16="http://schemas.microsoft.com/office/drawing/2014/main" id="{059BD55B-07B1-4991-8A4D-79143BB23C76}"/>
              </a:ext>
            </a:extLst>
          </p:cNvPr>
          <p:cNvSpPr>
            <a:spLocks noGrp="1"/>
          </p:cNvSpPr>
          <p:nvPr>
            <p:ph type="ftr" sz="quarter" idx="11"/>
          </p:nvPr>
        </p:nvSpPr>
        <p:spPr/>
        <p:txBody>
          <a:bodyPr/>
          <a:lstStyle/>
          <a:p>
            <a:r>
              <a:rPr lang="en-GB" dirty="0"/>
              <a:t>Phoenix Change Management</a:t>
            </a:r>
          </a:p>
        </p:txBody>
      </p:sp>
      <p:graphicFrame>
        <p:nvGraphicFramePr>
          <p:cNvPr id="7" name="Content Placeholder 6">
            <a:extLst>
              <a:ext uri="{FF2B5EF4-FFF2-40B4-BE49-F238E27FC236}">
                <a16:creationId xmlns:a16="http://schemas.microsoft.com/office/drawing/2014/main" id="{5C32A630-EB7B-47FF-80D3-AA852E0A6C23}"/>
              </a:ext>
            </a:extLst>
          </p:cNvPr>
          <p:cNvGraphicFramePr>
            <a:graphicFrameLocks noGrp="1"/>
          </p:cNvGraphicFramePr>
          <p:nvPr>
            <p:ph idx="1"/>
          </p:nvPr>
        </p:nvGraphicFramePr>
        <p:xfrm>
          <a:off x="457200" y="1600200"/>
          <a:ext cx="8229600" cy="470852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Oval 2">
            <a:extLst>
              <a:ext uri="{FF2B5EF4-FFF2-40B4-BE49-F238E27FC236}">
                <a16:creationId xmlns:a16="http://schemas.microsoft.com/office/drawing/2014/main" id="{DF21B989-10C7-44A7-953D-844B39860A5C}"/>
              </a:ext>
            </a:extLst>
          </p:cNvPr>
          <p:cNvSpPr/>
          <p:nvPr/>
        </p:nvSpPr>
        <p:spPr>
          <a:xfrm>
            <a:off x="2987824" y="4653136"/>
            <a:ext cx="6156176" cy="1930226"/>
          </a:xfrm>
          <a:prstGeom prst="ellipse">
            <a:avLst/>
          </a:prstGeom>
          <a:no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6" name="Oval 5">
            <a:extLst>
              <a:ext uri="{FF2B5EF4-FFF2-40B4-BE49-F238E27FC236}">
                <a16:creationId xmlns:a16="http://schemas.microsoft.com/office/drawing/2014/main" id="{56821D03-D66E-4BCF-99C0-940729CC67C1}"/>
              </a:ext>
            </a:extLst>
          </p:cNvPr>
          <p:cNvSpPr/>
          <p:nvPr/>
        </p:nvSpPr>
        <p:spPr>
          <a:xfrm>
            <a:off x="3109075" y="1763844"/>
            <a:ext cx="6156176" cy="332134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5" name="TextBox 4">
            <a:extLst>
              <a:ext uri="{FF2B5EF4-FFF2-40B4-BE49-F238E27FC236}">
                <a16:creationId xmlns:a16="http://schemas.microsoft.com/office/drawing/2014/main" id="{D5E53406-8D1C-4B3C-86AD-8E9A141E1ECC}"/>
              </a:ext>
            </a:extLst>
          </p:cNvPr>
          <p:cNvSpPr txBox="1"/>
          <p:nvPr/>
        </p:nvSpPr>
        <p:spPr>
          <a:xfrm>
            <a:off x="1763688" y="1196752"/>
            <a:ext cx="2664296" cy="369332"/>
          </a:xfrm>
          <a:prstGeom prst="rect">
            <a:avLst/>
          </a:prstGeom>
          <a:noFill/>
        </p:spPr>
        <p:txBody>
          <a:bodyPr wrap="square" rtlCol="0">
            <a:spAutoFit/>
          </a:bodyPr>
          <a:lstStyle/>
          <a:p>
            <a:r>
              <a:rPr lang="en-GB" dirty="0"/>
              <a:t>REPORTING</a:t>
            </a:r>
          </a:p>
        </p:txBody>
      </p:sp>
      <p:sp>
        <p:nvSpPr>
          <p:cNvPr id="8" name="TextBox 7">
            <a:extLst>
              <a:ext uri="{FF2B5EF4-FFF2-40B4-BE49-F238E27FC236}">
                <a16:creationId xmlns:a16="http://schemas.microsoft.com/office/drawing/2014/main" id="{18D0B8A9-684D-41EB-94DC-9AE2970F9F93}"/>
              </a:ext>
            </a:extLst>
          </p:cNvPr>
          <p:cNvSpPr txBox="1"/>
          <p:nvPr/>
        </p:nvSpPr>
        <p:spPr>
          <a:xfrm>
            <a:off x="459904" y="5291916"/>
            <a:ext cx="2664296" cy="369332"/>
          </a:xfrm>
          <a:prstGeom prst="rect">
            <a:avLst/>
          </a:prstGeom>
          <a:noFill/>
        </p:spPr>
        <p:txBody>
          <a:bodyPr wrap="square" rtlCol="0">
            <a:spAutoFit/>
          </a:bodyPr>
          <a:lstStyle/>
          <a:p>
            <a:r>
              <a:rPr lang="en-GB" dirty="0"/>
              <a:t>COST ARISING</a:t>
            </a:r>
          </a:p>
        </p:txBody>
      </p:sp>
      <p:cxnSp>
        <p:nvCxnSpPr>
          <p:cNvPr id="10" name="Straight Arrow Connector 9">
            <a:extLst>
              <a:ext uri="{FF2B5EF4-FFF2-40B4-BE49-F238E27FC236}">
                <a16:creationId xmlns:a16="http://schemas.microsoft.com/office/drawing/2014/main" id="{D506976D-4C2F-4A57-896D-4B8991E3FC14}"/>
              </a:ext>
            </a:extLst>
          </p:cNvPr>
          <p:cNvCxnSpPr>
            <a:stCxn id="5" idx="2"/>
          </p:cNvCxnSpPr>
          <p:nvPr/>
        </p:nvCxnSpPr>
        <p:spPr>
          <a:xfrm>
            <a:off x="3095836" y="1566084"/>
            <a:ext cx="1044116" cy="566772"/>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12" name="Straight Arrow Connector 11">
            <a:extLst>
              <a:ext uri="{FF2B5EF4-FFF2-40B4-BE49-F238E27FC236}">
                <a16:creationId xmlns:a16="http://schemas.microsoft.com/office/drawing/2014/main" id="{FC59370B-4A62-4A4B-8CDC-E5EA2C35EDAD}"/>
              </a:ext>
            </a:extLst>
          </p:cNvPr>
          <p:cNvCxnSpPr>
            <a:cxnSpLocks/>
          </p:cNvCxnSpPr>
          <p:nvPr/>
        </p:nvCxnSpPr>
        <p:spPr>
          <a:xfrm>
            <a:off x="2339752" y="5476582"/>
            <a:ext cx="648072" cy="141668"/>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369896289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9512" y="299646"/>
            <a:ext cx="8229600" cy="634082"/>
          </a:xfrm>
        </p:spPr>
        <p:txBody>
          <a:bodyPr>
            <a:normAutofit fontScale="90000"/>
          </a:bodyPr>
          <a:lstStyle/>
          <a:p>
            <a:r>
              <a:rPr lang="en-GB" dirty="0"/>
              <a:t>ECMC promotes cost management as core discipline</a:t>
            </a:r>
          </a:p>
        </p:txBody>
      </p:sp>
      <p:sp>
        <p:nvSpPr>
          <p:cNvPr id="4" name="Footer Placeholder 3">
            <a:extLst>
              <a:ext uri="{FF2B5EF4-FFF2-40B4-BE49-F238E27FC236}">
                <a16:creationId xmlns:a16="http://schemas.microsoft.com/office/drawing/2014/main" id="{059BD55B-07B1-4991-8A4D-79143BB23C76}"/>
              </a:ext>
            </a:extLst>
          </p:cNvPr>
          <p:cNvSpPr>
            <a:spLocks noGrp="1"/>
          </p:cNvSpPr>
          <p:nvPr>
            <p:ph type="ftr" sz="quarter" idx="11"/>
          </p:nvPr>
        </p:nvSpPr>
        <p:spPr/>
        <p:txBody>
          <a:bodyPr/>
          <a:lstStyle/>
          <a:p>
            <a:r>
              <a:rPr lang="en-GB" dirty="0"/>
              <a:t>Phoenix Change Management</a:t>
            </a:r>
          </a:p>
        </p:txBody>
      </p:sp>
      <p:sp>
        <p:nvSpPr>
          <p:cNvPr id="13" name="Content Placeholder 12">
            <a:extLst>
              <a:ext uri="{FF2B5EF4-FFF2-40B4-BE49-F238E27FC236}">
                <a16:creationId xmlns:a16="http://schemas.microsoft.com/office/drawing/2014/main" id="{78B46E3F-6A76-42C4-8520-A700BF77C887}"/>
              </a:ext>
            </a:extLst>
          </p:cNvPr>
          <p:cNvSpPr>
            <a:spLocks noGrp="1"/>
          </p:cNvSpPr>
          <p:nvPr>
            <p:ph idx="1"/>
          </p:nvPr>
        </p:nvSpPr>
        <p:spPr/>
        <p:txBody>
          <a:bodyPr/>
          <a:lstStyle/>
          <a:p>
            <a:endParaRPr lang="en-GB" dirty="0"/>
          </a:p>
        </p:txBody>
      </p:sp>
      <p:graphicFrame>
        <p:nvGraphicFramePr>
          <p:cNvPr id="15" name="Object 14">
            <a:extLst>
              <a:ext uri="{FF2B5EF4-FFF2-40B4-BE49-F238E27FC236}">
                <a16:creationId xmlns:a16="http://schemas.microsoft.com/office/drawing/2014/main" id="{20643A8C-261D-44E2-8CD3-637BDDB8E1BC}"/>
              </a:ext>
            </a:extLst>
          </p:cNvPr>
          <p:cNvGraphicFramePr>
            <a:graphicFrameLocks noChangeAspect="1"/>
          </p:cNvGraphicFramePr>
          <p:nvPr>
            <p:extLst>
              <p:ext uri="{D42A27DB-BD31-4B8C-83A1-F6EECF244321}">
                <p14:modId xmlns:p14="http://schemas.microsoft.com/office/powerpoint/2010/main" val="2687344810"/>
              </p:ext>
            </p:extLst>
          </p:nvPr>
        </p:nvGraphicFramePr>
        <p:xfrm>
          <a:off x="469194" y="1600200"/>
          <a:ext cx="8255226" cy="4765292"/>
        </p:xfrm>
        <a:graphic>
          <a:graphicData uri="http://schemas.openxmlformats.org/presentationml/2006/ole">
            <mc:AlternateContent xmlns:mc="http://schemas.openxmlformats.org/markup-compatibility/2006">
              <mc:Choice xmlns:v="urn:schemas-microsoft-com:vml" Requires="v">
                <p:oleObj spid="_x0000_s1031" name="Worksheet" r:id="rId3" imgW="6648372" imgH="3689188" progId="Excel.Sheet.12">
                  <p:embed/>
                </p:oleObj>
              </mc:Choice>
              <mc:Fallback>
                <p:oleObj name="Worksheet" r:id="rId3" imgW="6648372" imgH="3689188" progId="Excel.Sheet.12">
                  <p:embed/>
                  <p:pic>
                    <p:nvPicPr>
                      <p:cNvPr id="15" name="Object 14">
                        <a:extLst>
                          <a:ext uri="{FF2B5EF4-FFF2-40B4-BE49-F238E27FC236}">
                            <a16:creationId xmlns:a16="http://schemas.microsoft.com/office/drawing/2014/main" id="{20643A8C-261D-44E2-8CD3-637BDDB8E1BC}"/>
                          </a:ext>
                        </a:extLst>
                      </p:cNvPr>
                      <p:cNvPicPr/>
                      <p:nvPr/>
                    </p:nvPicPr>
                    <p:blipFill>
                      <a:blip r:embed="rId4"/>
                      <a:stretch>
                        <a:fillRect/>
                      </a:stretch>
                    </p:blipFill>
                    <p:spPr>
                      <a:xfrm>
                        <a:off x="469194" y="1600200"/>
                        <a:ext cx="8255226" cy="4765292"/>
                      </a:xfrm>
                      <a:prstGeom prst="rect">
                        <a:avLst/>
                      </a:prstGeom>
                      <a:solidFill>
                        <a:schemeClr val="accent1">
                          <a:tint val="40000"/>
                          <a:hueOff val="0"/>
                          <a:satOff val="0"/>
                          <a:lumOff val="0"/>
                        </a:schemeClr>
                      </a:solidFill>
                    </p:spPr>
                  </p:pic>
                </p:oleObj>
              </mc:Fallback>
            </mc:AlternateContent>
          </a:graphicData>
        </a:graphic>
      </p:graphicFrame>
      <p:sp>
        <p:nvSpPr>
          <p:cNvPr id="3" name="TextBox 2">
            <a:extLst>
              <a:ext uri="{FF2B5EF4-FFF2-40B4-BE49-F238E27FC236}">
                <a16:creationId xmlns:a16="http://schemas.microsoft.com/office/drawing/2014/main" id="{382598FF-4F9F-4959-BF14-229846775D49}"/>
              </a:ext>
            </a:extLst>
          </p:cNvPr>
          <p:cNvSpPr txBox="1"/>
          <p:nvPr/>
        </p:nvSpPr>
        <p:spPr>
          <a:xfrm>
            <a:off x="419580" y="1187460"/>
            <a:ext cx="8544908" cy="369332"/>
          </a:xfrm>
          <a:prstGeom prst="rect">
            <a:avLst/>
          </a:prstGeom>
          <a:noFill/>
        </p:spPr>
        <p:txBody>
          <a:bodyPr wrap="square" rtlCol="0">
            <a:spAutoFit/>
          </a:bodyPr>
          <a:lstStyle/>
          <a:p>
            <a:r>
              <a:rPr lang="en-GB" dirty="0"/>
              <a:t>Cost improvement is used too late and discontinuously</a:t>
            </a:r>
          </a:p>
        </p:txBody>
      </p:sp>
    </p:spTree>
    <p:extLst>
      <p:ext uri="{BB962C8B-B14F-4D97-AF65-F5344CB8AC3E}">
        <p14:creationId xmlns:p14="http://schemas.microsoft.com/office/powerpoint/2010/main" val="416701015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34082"/>
          </a:xfrm>
        </p:spPr>
        <p:txBody>
          <a:bodyPr>
            <a:normAutofit fontScale="90000"/>
          </a:bodyPr>
          <a:lstStyle/>
          <a:p>
            <a:r>
              <a:rPr lang="en-GB" dirty="0"/>
              <a:t>ECMC Governance Behaviour</a:t>
            </a:r>
          </a:p>
        </p:txBody>
      </p:sp>
      <p:sp>
        <p:nvSpPr>
          <p:cNvPr id="3" name="Content Placeholder 2"/>
          <p:cNvSpPr>
            <a:spLocks noGrp="1"/>
          </p:cNvSpPr>
          <p:nvPr>
            <p:ph idx="1"/>
          </p:nvPr>
        </p:nvSpPr>
        <p:spPr>
          <a:xfrm>
            <a:off x="107504" y="980688"/>
            <a:ext cx="8856984" cy="5400640"/>
          </a:xfrm>
        </p:spPr>
        <p:txBody>
          <a:bodyPr>
            <a:normAutofit/>
          </a:bodyPr>
          <a:lstStyle/>
          <a:p>
            <a:pPr>
              <a:spcBef>
                <a:spcPct val="0"/>
              </a:spcBef>
              <a:buClrTx/>
              <a:buFont typeface="Wingdings" panose="05000000000000000000" pitchFamily="2" charset="2"/>
              <a:buChar char="Ø"/>
            </a:pPr>
            <a:r>
              <a:rPr lang="en-GB" altLang="en-US" sz="2400" dirty="0"/>
              <a:t>Sets a tone for innovation led by value improvement</a:t>
            </a:r>
          </a:p>
          <a:p>
            <a:pPr>
              <a:spcBef>
                <a:spcPct val="0"/>
              </a:spcBef>
              <a:buClrTx/>
              <a:buFont typeface="Wingdings" panose="05000000000000000000" pitchFamily="2" charset="2"/>
              <a:buChar char="Ø"/>
            </a:pPr>
            <a:r>
              <a:rPr lang="en-GB" altLang="en-US" sz="2400" dirty="0"/>
              <a:t>Is engaged with al layers via messaging and real time information flow</a:t>
            </a:r>
          </a:p>
          <a:p>
            <a:pPr>
              <a:spcBef>
                <a:spcPct val="0"/>
              </a:spcBef>
              <a:buClrTx/>
              <a:buFont typeface="Wingdings" panose="05000000000000000000" pitchFamily="2" charset="2"/>
              <a:buChar char="Ø"/>
            </a:pPr>
            <a:r>
              <a:rPr lang="en-GB" altLang="en-US" sz="2400" dirty="0"/>
              <a:t>Is confident and experienced in core value delivery</a:t>
            </a:r>
          </a:p>
          <a:p>
            <a:pPr>
              <a:spcBef>
                <a:spcPct val="0"/>
              </a:spcBef>
              <a:buClrTx/>
              <a:buFont typeface="Wingdings" panose="05000000000000000000" pitchFamily="2" charset="2"/>
              <a:buChar char="Ø"/>
            </a:pPr>
            <a:r>
              <a:rPr lang="en-GB" altLang="en-US" sz="2400" dirty="0"/>
              <a:t>Can lead change and takes lead</a:t>
            </a:r>
          </a:p>
          <a:p>
            <a:pPr>
              <a:spcBef>
                <a:spcPct val="0"/>
              </a:spcBef>
              <a:buClrTx/>
              <a:buFont typeface="Wingdings" panose="05000000000000000000" pitchFamily="2" charset="2"/>
              <a:buChar char="Ø"/>
            </a:pPr>
            <a:r>
              <a:rPr lang="en-GB" altLang="en-US" sz="2400" dirty="0"/>
              <a:t>Does not waste value creation time</a:t>
            </a:r>
          </a:p>
          <a:p>
            <a:pPr>
              <a:spcBef>
                <a:spcPct val="0"/>
              </a:spcBef>
              <a:buClrTx/>
              <a:buFont typeface="Wingdings" panose="05000000000000000000" pitchFamily="2" charset="2"/>
              <a:buChar char="Ø"/>
            </a:pPr>
            <a:r>
              <a:rPr lang="en-GB" altLang="en-US" sz="2400" dirty="0"/>
              <a:t>Informs the doers as well as the leaders</a:t>
            </a:r>
          </a:p>
          <a:p>
            <a:pPr>
              <a:spcBef>
                <a:spcPct val="0"/>
              </a:spcBef>
              <a:buClrTx/>
              <a:buFont typeface="Wingdings" panose="05000000000000000000" pitchFamily="2" charset="2"/>
              <a:buChar char="Ø"/>
            </a:pPr>
            <a:r>
              <a:rPr lang="en-GB" altLang="en-US" sz="2400" dirty="0"/>
              <a:t>Recognises all talents</a:t>
            </a:r>
          </a:p>
          <a:p>
            <a:pPr>
              <a:spcBef>
                <a:spcPct val="0"/>
              </a:spcBef>
              <a:buClrTx/>
              <a:buFont typeface="Wingdings" panose="05000000000000000000" pitchFamily="2" charset="2"/>
              <a:buChar char="Ø"/>
            </a:pPr>
            <a:r>
              <a:rPr lang="en-GB" altLang="en-US" sz="2400" dirty="0"/>
              <a:t>Promotes gain sharing and learning</a:t>
            </a:r>
          </a:p>
          <a:p>
            <a:pPr>
              <a:spcBef>
                <a:spcPct val="0"/>
              </a:spcBef>
              <a:buClrTx/>
              <a:buFont typeface="Wingdings" panose="05000000000000000000" pitchFamily="2" charset="2"/>
              <a:buChar char="Ø"/>
            </a:pPr>
            <a:endParaRPr lang="en-GB" altLang="en-US" sz="2400" dirty="0"/>
          </a:p>
          <a:p>
            <a:pPr>
              <a:spcBef>
                <a:spcPct val="0"/>
              </a:spcBef>
              <a:buClrTx/>
              <a:buFont typeface="Wingdings" panose="05000000000000000000" pitchFamily="2" charset="2"/>
              <a:buChar char="Ø"/>
            </a:pPr>
            <a:endParaRPr lang="en-GB" altLang="en-US" sz="2400" dirty="0"/>
          </a:p>
          <a:p>
            <a:pPr>
              <a:spcBef>
                <a:spcPct val="0"/>
              </a:spcBef>
              <a:buClrTx/>
              <a:buFont typeface="Wingdings" panose="05000000000000000000" pitchFamily="2" charset="2"/>
              <a:buChar char="Ø"/>
            </a:pPr>
            <a:endParaRPr lang="en-GB" altLang="en-US" sz="2400" dirty="0"/>
          </a:p>
          <a:p>
            <a:pPr>
              <a:spcBef>
                <a:spcPct val="0"/>
              </a:spcBef>
              <a:buClrTx/>
              <a:buFont typeface="Wingdings" panose="05000000000000000000" pitchFamily="2" charset="2"/>
              <a:buChar char="Ø"/>
            </a:pPr>
            <a:endParaRPr lang="en-GB" altLang="en-US" sz="2400" dirty="0"/>
          </a:p>
          <a:p>
            <a:pPr marL="137160" indent="0">
              <a:spcBef>
                <a:spcPct val="0"/>
              </a:spcBef>
              <a:buClrTx/>
              <a:buNone/>
            </a:pPr>
            <a:endParaRPr lang="en-GB" altLang="en-US" sz="2400" dirty="0"/>
          </a:p>
          <a:p>
            <a:pPr marL="137160" indent="0">
              <a:buNone/>
            </a:pPr>
            <a:endParaRPr lang="en-GB" altLang="en-US" sz="2000" dirty="0"/>
          </a:p>
          <a:p>
            <a:pPr>
              <a:buFont typeface="Arial" charset="0"/>
              <a:buChar char="•"/>
            </a:pPr>
            <a:endParaRPr lang="en-GB" dirty="0"/>
          </a:p>
        </p:txBody>
      </p:sp>
      <p:sp>
        <p:nvSpPr>
          <p:cNvPr id="4" name="Footer Placeholder 3">
            <a:extLst>
              <a:ext uri="{FF2B5EF4-FFF2-40B4-BE49-F238E27FC236}">
                <a16:creationId xmlns:a16="http://schemas.microsoft.com/office/drawing/2014/main" id="{059BD55B-07B1-4991-8A4D-79143BB23C76}"/>
              </a:ext>
            </a:extLst>
          </p:cNvPr>
          <p:cNvSpPr>
            <a:spLocks noGrp="1"/>
          </p:cNvSpPr>
          <p:nvPr>
            <p:ph type="ftr" sz="quarter" idx="11"/>
          </p:nvPr>
        </p:nvSpPr>
        <p:spPr/>
        <p:txBody>
          <a:bodyPr/>
          <a:lstStyle/>
          <a:p>
            <a:r>
              <a:rPr lang="en-GB" dirty="0"/>
              <a:t>Phoenix Change Management</a:t>
            </a:r>
          </a:p>
        </p:txBody>
      </p:sp>
    </p:spTree>
    <p:extLst>
      <p:ext uri="{BB962C8B-B14F-4D97-AF65-F5344CB8AC3E}">
        <p14:creationId xmlns:p14="http://schemas.microsoft.com/office/powerpoint/2010/main" val="80976296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346050"/>
          </a:xfrm>
        </p:spPr>
        <p:txBody>
          <a:bodyPr>
            <a:normAutofit fontScale="90000"/>
          </a:bodyPr>
          <a:lstStyle/>
          <a:p>
            <a:r>
              <a:rPr lang="en-GB" dirty="0"/>
              <a:t>ECMC Behaviour Map</a:t>
            </a:r>
          </a:p>
        </p:txBody>
      </p:sp>
      <p:sp>
        <p:nvSpPr>
          <p:cNvPr id="7" name="Footer Placeholder 6">
            <a:extLst>
              <a:ext uri="{FF2B5EF4-FFF2-40B4-BE49-F238E27FC236}">
                <a16:creationId xmlns:a16="http://schemas.microsoft.com/office/drawing/2014/main" id="{6A7905E0-7C65-4E94-9217-4A80A8FDF0A3}"/>
              </a:ext>
            </a:extLst>
          </p:cNvPr>
          <p:cNvSpPr>
            <a:spLocks noGrp="1"/>
          </p:cNvSpPr>
          <p:nvPr>
            <p:ph type="ftr" sz="quarter" idx="11"/>
          </p:nvPr>
        </p:nvSpPr>
        <p:spPr/>
        <p:txBody>
          <a:bodyPr/>
          <a:lstStyle/>
          <a:p>
            <a:r>
              <a:rPr lang="en-GB" dirty="0"/>
              <a:t>Phoenix Change Management</a:t>
            </a:r>
          </a:p>
        </p:txBody>
      </p:sp>
      <p:graphicFrame>
        <p:nvGraphicFramePr>
          <p:cNvPr id="10" name="Content Placeholder 9">
            <a:extLst>
              <a:ext uri="{FF2B5EF4-FFF2-40B4-BE49-F238E27FC236}">
                <a16:creationId xmlns:a16="http://schemas.microsoft.com/office/drawing/2014/main" id="{1C9E38B5-87D3-4F9D-9E75-AF520C199E73}"/>
              </a:ext>
            </a:extLst>
          </p:cNvPr>
          <p:cNvGraphicFramePr>
            <a:graphicFrameLocks noGrp="1"/>
          </p:cNvGraphicFramePr>
          <p:nvPr>
            <p:ph idx="1"/>
            <p:extLst>
              <p:ext uri="{D42A27DB-BD31-4B8C-83A1-F6EECF244321}">
                <p14:modId xmlns:p14="http://schemas.microsoft.com/office/powerpoint/2010/main" val="3918116519"/>
              </p:ext>
            </p:extLst>
          </p:nvPr>
        </p:nvGraphicFramePr>
        <p:xfrm>
          <a:off x="457200" y="836712"/>
          <a:ext cx="7931224" cy="5807833"/>
        </p:xfrm>
        <a:graphic>
          <a:graphicData uri="http://schemas.openxmlformats.org/drawingml/2006/table">
            <a:tbl>
              <a:tblPr firstRow="1" firstCol="1" bandRow="1"/>
              <a:tblGrid>
                <a:gridCol w="2207661">
                  <a:extLst>
                    <a:ext uri="{9D8B030D-6E8A-4147-A177-3AD203B41FA5}">
                      <a16:colId xmlns:a16="http://schemas.microsoft.com/office/drawing/2014/main" val="3833202825"/>
                    </a:ext>
                  </a:extLst>
                </a:gridCol>
                <a:gridCol w="3079235">
                  <a:extLst>
                    <a:ext uri="{9D8B030D-6E8A-4147-A177-3AD203B41FA5}">
                      <a16:colId xmlns:a16="http://schemas.microsoft.com/office/drawing/2014/main" val="1512160193"/>
                    </a:ext>
                  </a:extLst>
                </a:gridCol>
                <a:gridCol w="2644328">
                  <a:extLst>
                    <a:ext uri="{9D8B030D-6E8A-4147-A177-3AD203B41FA5}">
                      <a16:colId xmlns:a16="http://schemas.microsoft.com/office/drawing/2014/main" val="4086039068"/>
                    </a:ext>
                  </a:extLst>
                </a:gridCol>
              </a:tblGrid>
              <a:tr h="126368">
                <a:tc>
                  <a:txBody>
                    <a:bodyPr/>
                    <a:lstStyle/>
                    <a:p>
                      <a:pPr>
                        <a:lnSpc>
                          <a:spcPct val="107000"/>
                        </a:lnSpc>
                        <a:spcAft>
                          <a:spcPts val="800"/>
                        </a:spcAft>
                      </a:pPr>
                      <a:r>
                        <a:rPr lang="en-GB" sz="1050" b="1" dirty="0">
                          <a:solidFill>
                            <a:schemeClr val="bg1"/>
                          </a:solidFill>
                          <a:effectLst/>
                          <a:highlight>
                            <a:srgbClr val="FFFF00"/>
                          </a:highlight>
                          <a:latin typeface="Calibri" panose="020F0502020204030204" pitchFamily="34" charset="0"/>
                          <a:ea typeface="Times New Roman" panose="02020603050405020304" pitchFamily="18" charset="0"/>
                          <a:cs typeface="Times New Roman" panose="02020603050405020304" pitchFamily="18" charset="0"/>
                        </a:rPr>
                        <a:t>Theme </a:t>
                      </a:r>
                      <a:endParaRPr lang="en-GB" sz="105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40702" marR="4070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nSpc>
                          <a:spcPct val="107000"/>
                        </a:lnSpc>
                        <a:spcAft>
                          <a:spcPts val="800"/>
                        </a:spcAft>
                      </a:pPr>
                      <a:r>
                        <a:rPr lang="en-GB" sz="1050" b="1">
                          <a:solidFill>
                            <a:srgbClr val="000000"/>
                          </a:solidFill>
                          <a:effectLst/>
                          <a:highlight>
                            <a:srgbClr val="FFFF00"/>
                          </a:highlight>
                          <a:latin typeface="Calibri" panose="020F0502020204030204" pitchFamily="34" charset="0"/>
                          <a:ea typeface="Times New Roman" panose="02020603050405020304" pitchFamily="18" charset="0"/>
                          <a:cs typeface="Times New Roman" panose="02020603050405020304" pitchFamily="18" charset="0"/>
                        </a:rPr>
                        <a:t>Description </a:t>
                      </a:r>
                      <a:endParaRPr lang="en-GB" sz="1050">
                        <a:effectLst/>
                        <a:latin typeface="Calibri" panose="020F0502020204030204" pitchFamily="34" charset="0"/>
                        <a:ea typeface="Calibri" panose="020F0502020204030204" pitchFamily="34" charset="0"/>
                        <a:cs typeface="Times New Roman" panose="02020603050405020304" pitchFamily="18" charset="0"/>
                      </a:endParaRPr>
                    </a:p>
                  </a:txBody>
                  <a:tcPr marL="40702" marR="4070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nSpc>
                          <a:spcPct val="107000"/>
                        </a:lnSpc>
                        <a:spcAft>
                          <a:spcPts val="800"/>
                        </a:spcAft>
                      </a:pPr>
                      <a:r>
                        <a:rPr lang="en-GB" sz="1050" b="1">
                          <a:solidFill>
                            <a:srgbClr val="000000"/>
                          </a:solidFill>
                          <a:effectLst/>
                          <a:highlight>
                            <a:srgbClr val="FFFF00"/>
                          </a:highlight>
                          <a:latin typeface="Calibri" panose="020F0502020204030204" pitchFamily="34" charset="0"/>
                          <a:ea typeface="Times New Roman" panose="02020603050405020304" pitchFamily="18" charset="0"/>
                          <a:cs typeface="Times New Roman" panose="02020603050405020304" pitchFamily="18" charset="0"/>
                        </a:rPr>
                        <a:t>Governance </a:t>
                      </a:r>
                      <a:endParaRPr lang="en-GB" sz="1050">
                        <a:effectLst/>
                        <a:latin typeface="Calibri" panose="020F0502020204030204" pitchFamily="34" charset="0"/>
                        <a:ea typeface="Calibri" panose="020F0502020204030204" pitchFamily="34" charset="0"/>
                        <a:cs typeface="Times New Roman" panose="02020603050405020304" pitchFamily="18" charset="0"/>
                      </a:endParaRPr>
                    </a:p>
                  </a:txBody>
                  <a:tcPr marL="40702" marR="4070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extLst>
                  <a:ext uri="{0D108BD9-81ED-4DB2-BD59-A6C34878D82A}">
                    <a16:rowId xmlns:a16="http://schemas.microsoft.com/office/drawing/2014/main" val="3051142425"/>
                  </a:ext>
                </a:extLst>
              </a:tr>
              <a:tr h="559627">
                <a:tc>
                  <a:txBody>
                    <a:bodyPr/>
                    <a:lstStyle/>
                    <a:p>
                      <a:pPr>
                        <a:lnSpc>
                          <a:spcPct val="107000"/>
                        </a:lnSpc>
                        <a:spcAft>
                          <a:spcPts val="800"/>
                        </a:spcAft>
                      </a:pPr>
                      <a:r>
                        <a:rPr lang="en-GB" sz="10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Cost management</a:t>
                      </a:r>
                      <a:endParaRPr lang="en-GB" sz="1050">
                        <a:effectLst/>
                        <a:latin typeface="Calibri" panose="020F0502020204030204" pitchFamily="34" charset="0"/>
                        <a:ea typeface="Calibri" panose="020F0502020204030204" pitchFamily="34" charset="0"/>
                        <a:cs typeface="Times New Roman" panose="02020603050405020304" pitchFamily="18" charset="0"/>
                      </a:endParaRPr>
                    </a:p>
                  </a:txBody>
                  <a:tcPr marL="40702" marR="4070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nSpc>
                          <a:spcPct val="107000"/>
                        </a:lnSpc>
                        <a:spcAft>
                          <a:spcPts val="800"/>
                        </a:spcAft>
                      </a:pPr>
                      <a:r>
                        <a:rPr lang="en-GB" sz="10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“Not an event but a discipline” according to Warren Buffet. Lean succeeded not because of metrics but because they believed and lived their system.</a:t>
                      </a:r>
                      <a:endParaRPr lang="en-GB" sz="1050">
                        <a:effectLst/>
                        <a:latin typeface="Calibri" panose="020F0502020204030204" pitchFamily="34" charset="0"/>
                        <a:ea typeface="Calibri" panose="020F0502020204030204" pitchFamily="34" charset="0"/>
                        <a:cs typeface="Times New Roman" panose="02020603050405020304" pitchFamily="18" charset="0"/>
                      </a:endParaRPr>
                    </a:p>
                  </a:txBody>
                  <a:tcPr marL="40702" marR="4070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nSpc>
                          <a:spcPct val="107000"/>
                        </a:lnSpc>
                        <a:spcAft>
                          <a:spcPts val="800"/>
                        </a:spcAft>
                      </a:pPr>
                      <a:r>
                        <a:rPr lang="en-GB" sz="10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Set the tone and the outlines of an ambition for new and more effective value creation. Be visible about the cost map for success.</a:t>
                      </a:r>
                      <a:endParaRPr lang="en-GB" sz="1050">
                        <a:effectLst/>
                        <a:latin typeface="Calibri" panose="020F0502020204030204" pitchFamily="34" charset="0"/>
                        <a:ea typeface="Calibri" panose="020F0502020204030204" pitchFamily="34" charset="0"/>
                        <a:cs typeface="Times New Roman" panose="02020603050405020304" pitchFamily="18" charset="0"/>
                      </a:endParaRPr>
                    </a:p>
                  </a:txBody>
                  <a:tcPr marL="40702" marR="4070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3468244717"/>
                  </a:ext>
                </a:extLst>
              </a:tr>
              <a:tr h="559627">
                <a:tc>
                  <a:txBody>
                    <a:bodyPr/>
                    <a:lstStyle/>
                    <a:p>
                      <a:pPr>
                        <a:lnSpc>
                          <a:spcPct val="107000"/>
                        </a:lnSpc>
                        <a:spcAft>
                          <a:spcPts val="800"/>
                        </a:spcAft>
                      </a:pPr>
                      <a:r>
                        <a:rPr lang="en-GB" sz="10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Leadership benchmarks and being the best</a:t>
                      </a:r>
                      <a:endParaRPr lang="en-GB" sz="1050">
                        <a:effectLst/>
                        <a:latin typeface="Calibri" panose="020F0502020204030204" pitchFamily="34" charset="0"/>
                        <a:ea typeface="Calibri" panose="020F0502020204030204" pitchFamily="34" charset="0"/>
                        <a:cs typeface="Times New Roman" panose="02020603050405020304" pitchFamily="18" charset="0"/>
                      </a:endParaRPr>
                    </a:p>
                  </a:txBody>
                  <a:tcPr marL="40702" marR="4070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nSpc>
                          <a:spcPct val="107000"/>
                        </a:lnSpc>
                        <a:spcAft>
                          <a:spcPts val="800"/>
                        </a:spcAft>
                      </a:pPr>
                      <a:r>
                        <a:rPr lang="en-GB" sz="10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Leaders who know what they are talking about and can show the way, who can explain what they want and can encourage followers about it.</a:t>
                      </a:r>
                      <a:endParaRPr lang="en-GB" sz="1050">
                        <a:effectLst/>
                        <a:latin typeface="Calibri" panose="020F0502020204030204" pitchFamily="34" charset="0"/>
                        <a:ea typeface="Calibri" panose="020F0502020204030204" pitchFamily="34" charset="0"/>
                        <a:cs typeface="Times New Roman" panose="02020603050405020304" pitchFamily="18" charset="0"/>
                      </a:endParaRPr>
                    </a:p>
                  </a:txBody>
                  <a:tcPr marL="40702" marR="4070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nSpc>
                          <a:spcPct val="107000"/>
                        </a:lnSpc>
                        <a:spcAft>
                          <a:spcPts val="800"/>
                        </a:spcAft>
                      </a:pPr>
                      <a:r>
                        <a:rPr lang="en-GB" sz="10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Define horizons, stimulate engagement and innovation; value the daily routine as much as the eureka moments. Be visible in the struggle for success.</a:t>
                      </a:r>
                      <a:endParaRPr lang="en-GB" sz="1050">
                        <a:effectLst/>
                        <a:latin typeface="Calibri" panose="020F0502020204030204" pitchFamily="34" charset="0"/>
                        <a:ea typeface="Calibri" panose="020F0502020204030204" pitchFamily="34" charset="0"/>
                        <a:cs typeface="Times New Roman" panose="02020603050405020304" pitchFamily="18" charset="0"/>
                      </a:endParaRPr>
                    </a:p>
                  </a:txBody>
                  <a:tcPr marL="40702" marR="4070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281845052"/>
                  </a:ext>
                </a:extLst>
              </a:tr>
              <a:tr h="333784">
                <a:tc>
                  <a:txBody>
                    <a:bodyPr/>
                    <a:lstStyle/>
                    <a:p>
                      <a:pPr>
                        <a:lnSpc>
                          <a:spcPct val="107000"/>
                        </a:lnSpc>
                        <a:spcAft>
                          <a:spcPts val="800"/>
                        </a:spcAft>
                      </a:pPr>
                      <a:r>
                        <a:rPr lang="en-GB" sz="10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Know the operation</a:t>
                      </a:r>
                      <a:endParaRPr lang="en-GB" sz="1050">
                        <a:effectLst/>
                        <a:latin typeface="Calibri" panose="020F0502020204030204" pitchFamily="34" charset="0"/>
                        <a:ea typeface="Calibri" panose="020F0502020204030204" pitchFamily="34" charset="0"/>
                        <a:cs typeface="Times New Roman" panose="02020603050405020304" pitchFamily="18" charset="0"/>
                      </a:endParaRPr>
                    </a:p>
                  </a:txBody>
                  <a:tcPr marL="40702" marR="4070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nSpc>
                          <a:spcPct val="107000"/>
                        </a:lnSpc>
                        <a:spcAft>
                          <a:spcPts val="800"/>
                        </a:spcAft>
                      </a:pPr>
                      <a:r>
                        <a:rPr lang="en-GB" sz="10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Managers who are engaged with the way the work works.</a:t>
                      </a:r>
                      <a:endParaRPr lang="en-GB" sz="1050">
                        <a:effectLst/>
                        <a:latin typeface="Calibri" panose="020F0502020204030204" pitchFamily="34" charset="0"/>
                        <a:ea typeface="Calibri" panose="020F0502020204030204" pitchFamily="34" charset="0"/>
                        <a:cs typeface="Times New Roman" panose="02020603050405020304" pitchFamily="18" charset="0"/>
                      </a:endParaRPr>
                    </a:p>
                  </a:txBody>
                  <a:tcPr marL="40702" marR="4070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nSpc>
                          <a:spcPct val="107000"/>
                        </a:lnSpc>
                        <a:spcAft>
                          <a:spcPts val="800"/>
                        </a:spcAft>
                      </a:pPr>
                      <a:r>
                        <a:rPr lang="en-GB" sz="10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Learn from the doing and add to the doers. Learners learn from teachers; they are not taught.</a:t>
                      </a:r>
                      <a:endParaRPr lang="en-GB" sz="1050">
                        <a:effectLst/>
                        <a:latin typeface="Calibri" panose="020F0502020204030204" pitchFamily="34" charset="0"/>
                        <a:ea typeface="Calibri" panose="020F0502020204030204" pitchFamily="34" charset="0"/>
                        <a:cs typeface="Times New Roman" panose="02020603050405020304" pitchFamily="18" charset="0"/>
                      </a:endParaRPr>
                    </a:p>
                  </a:txBody>
                  <a:tcPr marL="40702" marR="4070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1418557360"/>
                  </a:ext>
                </a:extLst>
              </a:tr>
              <a:tr h="446706">
                <a:tc>
                  <a:txBody>
                    <a:bodyPr/>
                    <a:lstStyle/>
                    <a:p>
                      <a:pPr>
                        <a:lnSpc>
                          <a:spcPct val="107000"/>
                        </a:lnSpc>
                        <a:spcAft>
                          <a:spcPts val="800"/>
                        </a:spcAft>
                      </a:pPr>
                      <a:r>
                        <a:rPr lang="en-GB" sz="10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Baselines always referent</a:t>
                      </a:r>
                      <a:endParaRPr lang="en-GB" sz="1050">
                        <a:effectLst/>
                        <a:latin typeface="Calibri" panose="020F0502020204030204" pitchFamily="34" charset="0"/>
                        <a:ea typeface="Calibri" panose="020F0502020204030204" pitchFamily="34" charset="0"/>
                        <a:cs typeface="Times New Roman" panose="02020603050405020304" pitchFamily="18" charset="0"/>
                      </a:endParaRPr>
                    </a:p>
                  </a:txBody>
                  <a:tcPr marL="40702" marR="4070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nSpc>
                          <a:spcPct val="107000"/>
                        </a:lnSpc>
                        <a:spcAft>
                          <a:spcPts val="800"/>
                        </a:spcAft>
                      </a:pPr>
                      <a:r>
                        <a:rPr lang="en-GB" sz="10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Agreed and transparent baselines always the reference point.</a:t>
                      </a:r>
                      <a:endParaRPr lang="en-GB" sz="1050">
                        <a:effectLst/>
                        <a:latin typeface="Calibri" panose="020F0502020204030204" pitchFamily="34" charset="0"/>
                        <a:ea typeface="Calibri" panose="020F0502020204030204" pitchFamily="34" charset="0"/>
                        <a:cs typeface="Times New Roman" panose="02020603050405020304" pitchFamily="18" charset="0"/>
                      </a:endParaRPr>
                    </a:p>
                  </a:txBody>
                  <a:tcPr marL="40702" marR="4070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nSpc>
                          <a:spcPct val="107000"/>
                        </a:lnSpc>
                        <a:spcAft>
                          <a:spcPts val="800"/>
                        </a:spcAft>
                      </a:pPr>
                      <a:r>
                        <a:rPr lang="en-GB" sz="10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Against what do we regard good. Your best is your best. If ii is not competitive, understand why and how to upgrade.</a:t>
                      </a:r>
                      <a:endParaRPr lang="en-GB" sz="1050">
                        <a:effectLst/>
                        <a:latin typeface="Calibri" panose="020F0502020204030204" pitchFamily="34" charset="0"/>
                        <a:ea typeface="Calibri" panose="020F0502020204030204" pitchFamily="34" charset="0"/>
                        <a:cs typeface="Times New Roman" panose="02020603050405020304" pitchFamily="18" charset="0"/>
                      </a:endParaRPr>
                    </a:p>
                  </a:txBody>
                  <a:tcPr marL="40702" marR="4070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720136273"/>
                  </a:ext>
                </a:extLst>
              </a:tr>
              <a:tr h="898393">
                <a:tc>
                  <a:txBody>
                    <a:bodyPr/>
                    <a:lstStyle/>
                    <a:p>
                      <a:pPr>
                        <a:lnSpc>
                          <a:spcPct val="107000"/>
                        </a:lnSpc>
                        <a:spcAft>
                          <a:spcPts val="800"/>
                        </a:spcAft>
                      </a:pPr>
                      <a:r>
                        <a:rPr lang="en-GB" sz="10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In process metrics </a:t>
                      </a:r>
                      <a:endParaRPr lang="en-GB" sz="1050">
                        <a:effectLst/>
                        <a:latin typeface="Calibri" panose="020F0502020204030204" pitchFamily="34" charset="0"/>
                        <a:ea typeface="Calibri" panose="020F0502020204030204" pitchFamily="34" charset="0"/>
                        <a:cs typeface="Times New Roman" panose="02020603050405020304" pitchFamily="18" charset="0"/>
                      </a:endParaRPr>
                    </a:p>
                  </a:txBody>
                  <a:tcPr marL="40702" marR="4070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nSpc>
                          <a:spcPct val="107000"/>
                        </a:lnSpc>
                        <a:spcAft>
                          <a:spcPts val="800"/>
                        </a:spcAft>
                      </a:pPr>
                      <a:r>
                        <a:rPr lang="en-GB" sz="10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In process metrics are the core and other data collection is downtime. Leaders/managers/doers share the same metric maps.</a:t>
                      </a:r>
                      <a:endParaRPr lang="en-GB" sz="1050">
                        <a:effectLst/>
                        <a:latin typeface="Calibri" panose="020F0502020204030204" pitchFamily="34" charset="0"/>
                        <a:ea typeface="Calibri" panose="020F0502020204030204" pitchFamily="34" charset="0"/>
                        <a:cs typeface="Times New Roman" panose="02020603050405020304" pitchFamily="18" charset="0"/>
                      </a:endParaRPr>
                    </a:p>
                  </a:txBody>
                  <a:tcPr marL="40702" marR="4070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nSpc>
                          <a:spcPct val="107000"/>
                        </a:lnSpc>
                        <a:spcAft>
                          <a:spcPts val="800"/>
                        </a:spcAft>
                      </a:pPr>
                      <a:r>
                        <a:rPr lang="en-GB" sz="10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Do not waste operation time with requests for data. It should be the same data. Post process analysis should be based on what we already know. Added value is a role-NED/Director/Accountant/team leader/doer</a:t>
                      </a:r>
                      <a:endParaRPr lang="en-GB" sz="1050">
                        <a:effectLst/>
                        <a:latin typeface="Calibri" panose="020F0502020204030204" pitchFamily="34" charset="0"/>
                        <a:ea typeface="Calibri" panose="020F0502020204030204" pitchFamily="34" charset="0"/>
                        <a:cs typeface="Times New Roman" panose="02020603050405020304" pitchFamily="18" charset="0"/>
                      </a:endParaRPr>
                    </a:p>
                  </a:txBody>
                  <a:tcPr marL="40702" marR="4070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1746246098"/>
                  </a:ext>
                </a:extLst>
              </a:tr>
              <a:tr h="333784">
                <a:tc>
                  <a:txBody>
                    <a:bodyPr/>
                    <a:lstStyle/>
                    <a:p>
                      <a:pPr>
                        <a:lnSpc>
                          <a:spcPct val="107000"/>
                        </a:lnSpc>
                        <a:spcAft>
                          <a:spcPts val="800"/>
                        </a:spcAft>
                      </a:pPr>
                      <a:r>
                        <a:rPr lang="en-GB" sz="10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Link metrics vertically and horizontally</a:t>
                      </a:r>
                      <a:endParaRPr lang="en-GB" sz="1050">
                        <a:effectLst/>
                        <a:latin typeface="Calibri" panose="020F0502020204030204" pitchFamily="34" charset="0"/>
                        <a:ea typeface="Calibri" panose="020F0502020204030204" pitchFamily="34" charset="0"/>
                        <a:cs typeface="Times New Roman" panose="02020603050405020304" pitchFamily="18" charset="0"/>
                      </a:endParaRPr>
                    </a:p>
                  </a:txBody>
                  <a:tcPr marL="40702" marR="4070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nSpc>
                          <a:spcPct val="107000"/>
                        </a:lnSpc>
                        <a:spcAft>
                          <a:spcPts val="800"/>
                        </a:spcAft>
                      </a:pPr>
                      <a:r>
                        <a:rPr lang="en-GB" sz="10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All contribute and know their contribution- direct and indirect</a:t>
                      </a:r>
                      <a:endParaRPr lang="en-GB" sz="1050">
                        <a:effectLst/>
                        <a:latin typeface="Calibri" panose="020F0502020204030204" pitchFamily="34" charset="0"/>
                        <a:ea typeface="Calibri" panose="020F0502020204030204" pitchFamily="34" charset="0"/>
                        <a:cs typeface="Times New Roman" panose="02020603050405020304" pitchFamily="18" charset="0"/>
                      </a:endParaRPr>
                    </a:p>
                  </a:txBody>
                  <a:tcPr marL="40702" marR="4070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nSpc>
                          <a:spcPct val="107000"/>
                        </a:lnSpc>
                        <a:spcAft>
                          <a:spcPts val="800"/>
                        </a:spcAft>
                      </a:pPr>
                      <a:r>
                        <a:rPr lang="en-GB" sz="10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No role can exist if you cannot see the value. Create that culture and show the way.</a:t>
                      </a:r>
                      <a:endParaRPr lang="en-GB" sz="1050">
                        <a:effectLst/>
                        <a:latin typeface="Calibri" panose="020F0502020204030204" pitchFamily="34" charset="0"/>
                        <a:ea typeface="Calibri" panose="020F0502020204030204" pitchFamily="34" charset="0"/>
                        <a:cs typeface="Times New Roman" panose="02020603050405020304" pitchFamily="18" charset="0"/>
                      </a:endParaRPr>
                    </a:p>
                  </a:txBody>
                  <a:tcPr marL="40702" marR="4070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3647695666"/>
                  </a:ext>
                </a:extLst>
              </a:tr>
              <a:tr h="672548">
                <a:tc>
                  <a:txBody>
                    <a:bodyPr/>
                    <a:lstStyle/>
                    <a:p>
                      <a:pPr>
                        <a:lnSpc>
                          <a:spcPct val="107000"/>
                        </a:lnSpc>
                        <a:spcAft>
                          <a:spcPts val="800"/>
                        </a:spcAft>
                      </a:pPr>
                      <a:r>
                        <a:rPr lang="en-GB" sz="10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Incentivise/gain share</a:t>
                      </a:r>
                      <a:endParaRPr lang="en-GB" sz="1050">
                        <a:effectLst/>
                        <a:latin typeface="Calibri" panose="020F0502020204030204" pitchFamily="34" charset="0"/>
                        <a:ea typeface="Calibri" panose="020F0502020204030204" pitchFamily="34" charset="0"/>
                        <a:cs typeface="Times New Roman" panose="02020603050405020304" pitchFamily="18" charset="0"/>
                      </a:endParaRPr>
                    </a:p>
                  </a:txBody>
                  <a:tcPr marL="40702" marR="4070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nSpc>
                          <a:spcPct val="107000"/>
                        </a:lnSpc>
                        <a:spcAft>
                          <a:spcPts val="800"/>
                        </a:spcAft>
                      </a:pPr>
                      <a:r>
                        <a:rPr lang="en-GB" sz="10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Do not limit access to recognition and reward. Unequal shares are exactly that ‘unequal’. Management cultures that exploit power and inequity are poor managers. </a:t>
                      </a:r>
                      <a:endParaRPr lang="en-GB" sz="1050">
                        <a:effectLst/>
                        <a:latin typeface="Calibri" panose="020F0502020204030204" pitchFamily="34" charset="0"/>
                        <a:ea typeface="Calibri" panose="020F0502020204030204" pitchFamily="34" charset="0"/>
                        <a:cs typeface="Times New Roman" panose="02020603050405020304" pitchFamily="18" charset="0"/>
                      </a:endParaRPr>
                    </a:p>
                  </a:txBody>
                  <a:tcPr marL="40702" marR="4070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nSpc>
                          <a:spcPct val="107000"/>
                        </a:lnSpc>
                        <a:spcAft>
                          <a:spcPts val="800"/>
                        </a:spcAft>
                      </a:pPr>
                      <a:r>
                        <a:rPr lang="en-GB" sz="10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Expanding the cake cannot be based on restricting the slices distributed to employees.</a:t>
                      </a:r>
                      <a:endParaRPr lang="en-GB" sz="1050">
                        <a:effectLst/>
                        <a:latin typeface="Calibri" panose="020F0502020204030204" pitchFamily="34" charset="0"/>
                        <a:ea typeface="Calibri" panose="020F0502020204030204" pitchFamily="34" charset="0"/>
                        <a:cs typeface="Times New Roman" panose="02020603050405020304" pitchFamily="18" charset="0"/>
                      </a:endParaRPr>
                    </a:p>
                  </a:txBody>
                  <a:tcPr marL="40702" marR="4070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2800932217"/>
                  </a:ext>
                </a:extLst>
              </a:tr>
              <a:tr h="785471">
                <a:tc>
                  <a:txBody>
                    <a:bodyPr/>
                    <a:lstStyle/>
                    <a:p>
                      <a:pPr>
                        <a:lnSpc>
                          <a:spcPct val="107000"/>
                        </a:lnSpc>
                        <a:spcAft>
                          <a:spcPts val="800"/>
                        </a:spcAft>
                      </a:pPr>
                      <a:r>
                        <a:rPr lang="en-GB" sz="10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Best practice</a:t>
                      </a:r>
                      <a:endParaRPr lang="en-GB" sz="1050">
                        <a:effectLst/>
                        <a:latin typeface="Calibri" panose="020F0502020204030204" pitchFamily="34" charset="0"/>
                        <a:ea typeface="Calibri" panose="020F0502020204030204" pitchFamily="34" charset="0"/>
                        <a:cs typeface="Times New Roman" panose="02020603050405020304" pitchFamily="18" charset="0"/>
                      </a:endParaRPr>
                    </a:p>
                  </a:txBody>
                  <a:tcPr marL="40702" marR="4070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nSpc>
                          <a:spcPct val="107000"/>
                        </a:lnSpc>
                        <a:spcAft>
                          <a:spcPts val="800"/>
                        </a:spcAft>
                      </a:pPr>
                      <a:r>
                        <a:rPr lang="en-GB" sz="10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Do not obsess about benchmarks but focus on being best you can be. You will always be better than previously. Your rate of progress reduces the unit cost of delivery and the unit cost of acquiring revenue. </a:t>
                      </a:r>
                      <a:endParaRPr lang="en-GB" sz="1050">
                        <a:effectLst/>
                        <a:latin typeface="Calibri" panose="020F0502020204030204" pitchFamily="34" charset="0"/>
                        <a:ea typeface="Calibri" panose="020F0502020204030204" pitchFamily="34" charset="0"/>
                        <a:cs typeface="Times New Roman" panose="02020603050405020304" pitchFamily="18" charset="0"/>
                      </a:endParaRPr>
                    </a:p>
                  </a:txBody>
                  <a:tcPr marL="40702" marR="4070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nSpc>
                          <a:spcPct val="107000"/>
                        </a:lnSpc>
                        <a:spcAft>
                          <a:spcPts val="800"/>
                        </a:spcAft>
                      </a:pPr>
                      <a:r>
                        <a:rPr lang="en-GB" sz="10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Be you best is better than looking for a magic bullet KPI.</a:t>
                      </a:r>
                      <a:endParaRPr lang="en-GB" sz="1050">
                        <a:effectLst/>
                        <a:latin typeface="Calibri" panose="020F0502020204030204" pitchFamily="34" charset="0"/>
                        <a:ea typeface="Calibri" panose="020F0502020204030204" pitchFamily="34" charset="0"/>
                        <a:cs typeface="Times New Roman" panose="02020603050405020304" pitchFamily="18" charset="0"/>
                      </a:endParaRPr>
                    </a:p>
                  </a:txBody>
                  <a:tcPr marL="40702" marR="4070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1240697045"/>
                  </a:ext>
                </a:extLst>
              </a:tr>
              <a:tr h="785471">
                <a:tc>
                  <a:txBody>
                    <a:bodyPr/>
                    <a:lstStyle/>
                    <a:p>
                      <a:pPr>
                        <a:lnSpc>
                          <a:spcPct val="107000"/>
                        </a:lnSpc>
                        <a:spcAft>
                          <a:spcPts val="800"/>
                        </a:spcAft>
                      </a:pPr>
                      <a:r>
                        <a:rPr lang="en-GB" sz="10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Everyone has talent</a:t>
                      </a:r>
                      <a:endParaRPr lang="en-GB" sz="1050">
                        <a:effectLst/>
                        <a:latin typeface="Calibri" panose="020F0502020204030204" pitchFamily="34" charset="0"/>
                        <a:ea typeface="Calibri" panose="020F0502020204030204" pitchFamily="34" charset="0"/>
                        <a:cs typeface="Times New Roman" panose="02020603050405020304" pitchFamily="18" charset="0"/>
                      </a:endParaRPr>
                    </a:p>
                  </a:txBody>
                  <a:tcPr marL="40702" marR="4070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nSpc>
                          <a:spcPct val="107000"/>
                        </a:lnSpc>
                        <a:spcAft>
                          <a:spcPts val="800"/>
                        </a:spcAft>
                      </a:pPr>
                      <a:r>
                        <a:rPr lang="en-GB" sz="10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Organisations create value and all contribute to it; talent is for all not alleged specialists. Specialist cannot perform without doers. Doers deliver every day. Specialists shape some days and cruise other days.</a:t>
                      </a:r>
                      <a:endParaRPr lang="en-GB" sz="1050">
                        <a:effectLst/>
                        <a:latin typeface="Calibri" panose="020F0502020204030204" pitchFamily="34" charset="0"/>
                        <a:ea typeface="Calibri" panose="020F0502020204030204" pitchFamily="34" charset="0"/>
                        <a:cs typeface="Times New Roman" panose="02020603050405020304" pitchFamily="18" charset="0"/>
                      </a:endParaRPr>
                    </a:p>
                  </a:txBody>
                  <a:tcPr marL="40702" marR="4070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nSpc>
                          <a:spcPct val="107000"/>
                        </a:lnSpc>
                        <a:spcAft>
                          <a:spcPts val="800"/>
                        </a:spcAft>
                      </a:pPr>
                      <a:r>
                        <a:rPr lang="en-GB" sz="10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Ensure everyone contributes. If they do not, why have you paid them?</a:t>
                      </a:r>
                      <a:endParaRPr lang="en-GB" sz="1050" dirty="0">
                        <a:effectLst/>
                        <a:latin typeface="Calibri" panose="020F0502020204030204" pitchFamily="34" charset="0"/>
                        <a:ea typeface="Calibri" panose="020F0502020204030204" pitchFamily="34" charset="0"/>
                        <a:cs typeface="Times New Roman" panose="02020603050405020304" pitchFamily="18" charset="0"/>
                      </a:endParaRPr>
                    </a:p>
                  </a:txBody>
                  <a:tcPr marL="40702" marR="4070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2713086175"/>
                  </a:ext>
                </a:extLst>
              </a:tr>
            </a:tbl>
          </a:graphicData>
        </a:graphic>
      </p:graphicFrame>
    </p:spTree>
    <p:extLst>
      <p:ext uri="{BB962C8B-B14F-4D97-AF65-F5344CB8AC3E}">
        <p14:creationId xmlns:p14="http://schemas.microsoft.com/office/powerpoint/2010/main" val="263414881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Apex">
      <a:dk1>
        <a:sysClr val="windowText" lastClr="000000"/>
      </a:dk1>
      <a:lt1>
        <a:sysClr val="window" lastClr="FFFFFF"/>
      </a:lt1>
      <a:dk2>
        <a:srgbClr val="69676D"/>
      </a:dk2>
      <a:lt2>
        <a:srgbClr val="C9C2D1"/>
      </a:lt2>
      <a:accent1>
        <a:srgbClr val="CEB966"/>
      </a:accent1>
      <a:accent2>
        <a:srgbClr val="9CB084"/>
      </a:accent2>
      <a:accent3>
        <a:srgbClr val="6BB1C9"/>
      </a:accent3>
      <a:accent4>
        <a:srgbClr val="6585CF"/>
      </a:accent4>
      <a:accent5>
        <a:srgbClr val="7E6BC9"/>
      </a:accent5>
      <a:accent6>
        <a:srgbClr val="A379BB"/>
      </a:accent6>
      <a:hlink>
        <a:srgbClr val="410082"/>
      </a:hlink>
      <a:folHlink>
        <a:srgbClr val="932968"/>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1565</TotalTime>
  <Words>986</Words>
  <Application>Microsoft Office PowerPoint</Application>
  <PresentationFormat>On-screen Show (4:3)</PresentationFormat>
  <Paragraphs>134</Paragraphs>
  <Slides>11</Slides>
  <Notes>2</Notes>
  <HiddenSlides>0</HiddenSlides>
  <MMClips>0</MMClips>
  <ScaleCrop>false</ScaleCrop>
  <HeadingPairs>
    <vt:vector size="8" baseType="variant">
      <vt:variant>
        <vt:lpstr>Fonts Used</vt:lpstr>
      </vt:variant>
      <vt:variant>
        <vt:i4>11</vt:i4>
      </vt:variant>
      <vt:variant>
        <vt:lpstr>Theme</vt:lpstr>
      </vt:variant>
      <vt:variant>
        <vt:i4>1</vt:i4>
      </vt:variant>
      <vt:variant>
        <vt:lpstr>Embedded OLE Servers</vt:lpstr>
      </vt:variant>
      <vt:variant>
        <vt:i4>1</vt:i4>
      </vt:variant>
      <vt:variant>
        <vt:lpstr>Slide Titles</vt:lpstr>
      </vt:variant>
      <vt:variant>
        <vt:i4>11</vt:i4>
      </vt:variant>
    </vt:vector>
  </HeadingPairs>
  <TitlesOfParts>
    <vt:vector size="24" baseType="lpstr">
      <vt:lpstr>Arial</vt:lpstr>
      <vt:lpstr>Book Antiqua</vt:lpstr>
      <vt:lpstr>Calibri</vt:lpstr>
      <vt:lpstr>Garamond</vt:lpstr>
      <vt:lpstr>Gill Sans MT</vt:lpstr>
      <vt:lpstr>Lucida Sans</vt:lpstr>
      <vt:lpstr>Tahoma</vt:lpstr>
      <vt:lpstr>Times New Roman</vt:lpstr>
      <vt:lpstr>Wingdings</vt:lpstr>
      <vt:lpstr>Wingdings 2</vt:lpstr>
      <vt:lpstr>Wingdings 3</vt:lpstr>
      <vt:lpstr>Apex</vt:lpstr>
      <vt:lpstr>Worksheet</vt:lpstr>
      <vt:lpstr>IMPLEMENTING STRATEGIC GOVERNANCE effective cost management and culture</vt:lpstr>
      <vt:lpstr>Content</vt:lpstr>
      <vt:lpstr>Background-assumptions </vt:lpstr>
      <vt:lpstr>Background-assumptions</vt:lpstr>
      <vt:lpstr>ECMC- Governance Layers</vt:lpstr>
      <vt:lpstr>ECMC promotes effective control </vt:lpstr>
      <vt:lpstr>ECMC promotes cost management as core discipline</vt:lpstr>
      <vt:lpstr>ECMC Governance Behaviour</vt:lpstr>
      <vt:lpstr>ECMC Behaviour Map</vt:lpstr>
      <vt:lpstr>Governance of Change </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Fleetcor The Global Fleet Card Comapny</dc:title>
  <dc:creator>Rolf Gerritsen</dc:creator>
  <cp:lastModifiedBy>Rosalind Villiers</cp:lastModifiedBy>
  <cp:revision>69</cp:revision>
  <dcterms:created xsi:type="dcterms:W3CDTF">2011-11-10T20:02:31Z</dcterms:created>
  <dcterms:modified xsi:type="dcterms:W3CDTF">2020-08-20T16:59:51Z</dcterms:modified>
</cp:coreProperties>
</file>